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77" r:id="rId3"/>
    <p:sldId id="256" r:id="rId4"/>
    <p:sldId id="257" r:id="rId5"/>
    <p:sldId id="259" r:id="rId6"/>
    <p:sldId id="258" r:id="rId7"/>
    <p:sldId id="264" r:id="rId8"/>
    <p:sldId id="266" r:id="rId9"/>
    <p:sldId id="268" r:id="rId10"/>
    <p:sldId id="269" r:id="rId11"/>
    <p:sldId id="267" r:id="rId12"/>
    <p:sldId id="270" r:id="rId13"/>
    <p:sldId id="271" r:id="rId14"/>
    <p:sldId id="275" r:id="rId15"/>
    <p:sldId id="272" r:id="rId16"/>
    <p:sldId id="273" r:id="rId17"/>
    <p:sldId id="274" r:id="rId18"/>
    <p:sldId id="276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49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 spd="med" advClick="0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 advTm="800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6" Type="http://schemas.openxmlformats.org/officeDocument/2006/relationships/image" Target="../media/image57.jpeg"/><Relationship Id="rId5" Type="http://schemas.openxmlformats.org/officeDocument/2006/relationships/image" Target="../media/image50.jpeg"/><Relationship Id="rId4" Type="http://schemas.openxmlformats.org/officeDocument/2006/relationships/image" Target="../media/image56.jpeg"/><Relationship Id="rId9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4.png"/><Relationship Id="rId2" Type="http://schemas.openxmlformats.org/officeDocument/2006/relationships/audio" Target="file:///E:\&#1052;&#1040;&#1052;&#1040;\&#1055;&#1056;&#1054;&#1045;&#1050;&#1058;&#1067;\&#1075;&#1076;&#1077;%20&#1078;&#1080;&#1074;&#1091;&#1090;%20&#1074;&#1080;&#1090;&#1072;&#1084;&#1080;&#1085;&#1099;\&#1075;&#1076;&#1077;%20&#1078;&#1080;&#1074;&#1091;&#1090;%20&#1074;&#1080;&#1090;&#1072;&#1084;&#1080;&#1085;&#1099;\&#1048;&#1089;&#1089;&#1083;&#1077;&#1076;&#1086;&#1074;&#1072;&#1090;&#1077;&#1083;&#1100;&#1089;&#1082;&#1072;&#1103;%20&#1088;&#1072;&#1073;&#1086;&#1090;&#1072;%20&#1043;&#1044;&#1045;%20&#1046;&#1048;&#1042;&#1059;&#1058;%20&#1042;&#1048;&#1058;&#1040;&#1052;&#1048;&#1053;&#1067;\&#1052;&#1091;&#1079;&#1099;&#1082;&#1072;%20&#1082;%20&#1087;&#1088;&#1077;&#1079;&#1077;&#1085;&#1090;&#1072;&#1094;&#1080;&#1080;%20-&#1080;&#1079;%20&#1095;&#1077;&#1075;&#1086;%20&#1078;&#1077;-&#1084;&#1080;&#1085;&#1091;&#1089;.mp3" TargetMode="External"/><Relationship Id="rId1" Type="http://schemas.openxmlformats.org/officeDocument/2006/relationships/audio" Target="../media/audio11.wav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microsoft.com/office/2007/relationships/hdphoto" Target="../media/hdphoto1.wdp"/><Relationship Id="rId9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5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38.gif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488832" cy="1037977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70C0"/>
                </a:solidFill>
                <a:latin typeface="Monotype Corsiva" pitchFamily="66" charset="0"/>
              </a:rPr>
              <a:t>О пользе здорового питания</a:t>
            </a:r>
            <a:endParaRPr lang="ru-RU" sz="5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424936" cy="12961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«Где живут Витамины?»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928934"/>
            <a:ext cx="698477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семья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Кутернеги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Егора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Рисунок 8" descr="114d659b67cf8abde4cf24bdde3b892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445974">
            <a:off x="5946600" y="4923243"/>
            <a:ext cx="2886490" cy="1202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5333723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27"/>
            <a:ext cx="73150" cy="457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0F1F6"/>
              </a:clrFrom>
              <a:clrTo>
                <a:srgbClr val="F0F1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29" t="4951" r="5492" b="4330"/>
          <a:stretch>
            <a:fillRect/>
          </a:stretch>
        </p:blipFill>
        <p:spPr>
          <a:xfrm rot="1032300">
            <a:off x="5331204" y="776638"/>
            <a:ext cx="3390259" cy="29587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3068960"/>
            <a:ext cx="4572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 фруктах и в ягодах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Есть витамины.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Нам справиться с Насморком,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Гриппом, ангиной,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Помогут не чипсы, </a:t>
            </a: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64327" y="-91917"/>
            <a:ext cx="2751254" cy="345638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283968" y="41490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 те витамины,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Что в ягодах, фруктах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Живут, в овощах,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 сырах, творогах,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 молоке и борщах...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dirty="0"/>
          </a:p>
        </p:txBody>
      </p:sp>
      <p:pic>
        <p:nvPicPr>
          <p:cNvPr id="12" name="Рисунок 11" descr="fe541669ef9ea0b053f5a57e476f9cb5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6672"/>
            <a:ext cx="2555776" cy="2545553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13" name="Рисунок 12" descr="p000077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278118"/>
            <a:ext cx="8640960" cy="65798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12041841"/>
      </p:ext>
    </p:extLst>
  </p:cSld>
  <p:clrMapOvr>
    <a:masterClrMapping/>
  </p:clrMapOvr>
  <p:transition spd="med"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3" y="5805264"/>
            <a:ext cx="129176" cy="1128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8156359"/>
      </p:ext>
    </p:extLst>
  </p:cSld>
  <p:clrMapOvr>
    <a:masterClrMapping/>
  </p:clrMapOvr>
  <p:transition spd="med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91" r="4545" b="11855"/>
          <a:stretch>
            <a:fillRect/>
          </a:stretch>
        </p:blipFill>
        <p:spPr>
          <a:xfrm>
            <a:off x="395536" y="1556792"/>
            <a:ext cx="3528392" cy="29712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9" t="4727" r="8428"/>
          <a:stretch>
            <a:fillRect/>
          </a:stretch>
        </p:blipFill>
        <p:spPr>
          <a:xfrm>
            <a:off x="5652120" y="0"/>
            <a:ext cx="2946179" cy="31683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Принимая витамины, знай,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Они полезны.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Те, кто их не принимает,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Бледные, болезные!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гноми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564904"/>
            <a:ext cx="2448272" cy="3207342"/>
          </a:xfrm>
          <a:prstGeom prst="rect">
            <a:avLst/>
          </a:prstGeom>
        </p:spPr>
      </p:pic>
      <p:pic>
        <p:nvPicPr>
          <p:cNvPr id="6" name="Рисунок 5" descr="апельсины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3640" y="2924944"/>
            <a:ext cx="3240360" cy="3240360"/>
          </a:xfrm>
          <a:prstGeom prst="rect">
            <a:avLst/>
          </a:prstGeom>
        </p:spPr>
      </p:pic>
      <p:pic>
        <p:nvPicPr>
          <p:cNvPr id="7" name="Рисунок 6" descr="бананы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4142004"/>
            <a:ext cx="3327745" cy="2715996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6732240" y="630932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1976243"/>
      </p:ext>
    </p:extLst>
  </p:cSld>
  <p:clrMapOvr>
    <a:masterClrMapping/>
  </p:clrMapOvr>
  <p:transition spd="med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2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90622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01008"/>
            <a:ext cx="4214469" cy="28626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80712" y="-24870144"/>
            <a:ext cx="386329" cy="32967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83" r="12540" b="4842"/>
          <a:stretch>
            <a:fillRect/>
          </a:stretch>
        </p:blipFill>
        <p:spPr>
          <a:xfrm>
            <a:off x="5865800" y="0"/>
            <a:ext cx="3278200" cy="31683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3140968"/>
            <a:ext cx="56166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Всем нравится сочную,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Спелую грушу,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Клубнику, чернику,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Смородину кушать...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 различных продуктах -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От рыб до малины,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Для жизни важнейшие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Есть витамины.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76672"/>
            <a:ext cx="2638298" cy="2448272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8460432" y="3284984"/>
            <a:ext cx="244475" cy="244475"/>
          </a:xfrm>
          <a:prstGeom prst="rect">
            <a:avLst/>
          </a:prstGeom>
        </p:spPr>
      </p:pic>
      <p:pic>
        <p:nvPicPr>
          <p:cNvPr id="16" name="Рисунок 15" descr="desktopwallpapers_org_ua-844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260648"/>
            <a:ext cx="8931349" cy="604867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483934159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74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олок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284984"/>
            <a:ext cx="4968552" cy="3312368"/>
          </a:xfrm>
          <a:prstGeom prst="rect">
            <a:avLst/>
          </a:prstGeom>
          <a:ln w="88900" cap="sq" cmpd="thickThin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творог.jpg"/>
          <p:cNvPicPr>
            <a:picLocks noChangeAspect="1"/>
          </p:cNvPicPr>
          <p:nvPr/>
        </p:nvPicPr>
        <p:blipFill>
          <a:blip r:embed="rId5" cstate="print"/>
          <a:srcRect b="9677"/>
          <a:stretch>
            <a:fillRect/>
          </a:stretch>
        </p:blipFill>
        <p:spPr>
          <a:xfrm>
            <a:off x="395536" y="3861048"/>
            <a:ext cx="3230880" cy="2016224"/>
          </a:xfrm>
          <a:prstGeom prst="rect">
            <a:avLst/>
          </a:prstGeom>
          <a:ln w="88900" cap="sq" cmpd="thickThin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сы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1340768"/>
            <a:ext cx="2952328" cy="2216619"/>
          </a:xfrm>
          <a:prstGeom prst="rect">
            <a:avLst/>
          </a:prstGeom>
          <a:ln w="88900" cap="sq" cmpd="thickThin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250195"/>
            <a:ext cx="7200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Утром жизнь  была бы нелегка,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Если б не было молока.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779912" y="1268760"/>
            <a:ext cx="53640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Вдруг исчезло бы сразу совсем,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То, что сама я за завтраком ем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Перед тем, как идти на урок: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Сыр, сметана, кефир и творог.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3131840" y="6093296"/>
            <a:ext cx="244475" cy="244475"/>
          </a:xfrm>
          <a:prstGeom prst="rect">
            <a:avLst/>
          </a:prstGeom>
        </p:spPr>
      </p:pic>
      <p:pic>
        <p:nvPicPr>
          <p:cNvPr id="9" name="Музыка к презентации -из чего же-минус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1475656" y="623731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005571"/>
      </p:ext>
    </p:extLst>
  </p:cSld>
  <p:clrMapOvr>
    <a:masterClrMapping/>
  </p:clrMapOvr>
  <p:transition spd="med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numSld="6"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ыб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4149080"/>
            <a:ext cx="3312368" cy="2484277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 descr="04_kasha.jpg"/>
          <p:cNvPicPr>
            <a:picLocks noChangeAspect="1"/>
          </p:cNvPicPr>
          <p:nvPr/>
        </p:nvPicPr>
        <p:blipFill>
          <a:blip r:embed="rId3" cstate="print"/>
          <a:srcRect l="8333"/>
          <a:stretch>
            <a:fillRect/>
          </a:stretch>
        </p:blipFill>
        <p:spPr>
          <a:xfrm>
            <a:off x="4283968" y="260648"/>
            <a:ext cx="4115596" cy="2304256"/>
          </a:xfrm>
          <a:prstGeom prst="ellipse">
            <a:avLst/>
          </a:prstGeom>
          <a:ln w="63500" cap="rnd">
            <a:solidFill>
              <a:schemeClr val="accent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 descr="варёные яй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3307305" cy="2664925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мяс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2276872"/>
            <a:ext cx="3251974" cy="2304256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гречневая каша.jpg"/>
          <p:cNvPicPr>
            <a:picLocks noChangeAspect="1"/>
          </p:cNvPicPr>
          <p:nvPr/>
        </p:nvPicPr>
        <p:blipFill>
          <a:blip r:embed="rId6" cstate="print"/>
          <a:srcRect l="9450" t="2554" r="11171" b="5501"/>
          <a:stretch>
            <a:fillRect/>
          </a:stretch>
        </p:blipFill>
        <p:spPr>
          <a:xfrm>
            <a:off x="2231740" y="1772816"/>
            <a:ext cx="3360374" cy="2880320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мёд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1834" y="4149080"/>
            <a:ext cx="3422174" cy="2376264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95536" y="2924944"/>
            <a:ext cx="8010526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Эти продукты помогут расти 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нам сильными и здоровыми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5517940"/>
      </p:ext>
    </p:extLst>
  </p:cSld>
  <p:clrMapOvr>
    <a:masterClrMapping/>
  </p:clrMapOvr>
  <p:transition spd="med"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801"/>
          <a:stretch/>
        </p:blipFill>
        <p:spPr>
          <a:xfrm>
            <a:off x="1763688" y="1700808"/>
            <a:ext cx="5200388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125113" cy="1944216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Вредные продукты могут вызвать аллергию, проблемы с желудком, лишний вес!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9766" b="97266" l="783" r="9706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3684">
            <a:off x="99487" y="4861206"/>
            <a:ext cx="4867275" cy="19753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60647" y="-459433"/>
            <a:ext cx="720080" cy="108014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242" b="98068" l="4135" r="9548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348880"/>
            <a:ext cx="2533650" cy="3943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1048"/>
            <a:ext cx="1708792" cy="163709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1052736"/>
            <a:ext cx="6624736" cy="54006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619672" y="1097360"/>
            <a:ext cx="5400600" cy="5499992"/>
          </a:xfrm>
          <a:prstGeom prst="line">
            <a:avLst/>
          </a:prstGeom>
          <a:ln w="76200">
            <a:solidFill>
              <a:srgbClr val="FF0000"/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29294882"/>
      </p:ext>
    </p:extLst>
  </p:cSld>
  <p:clrMapOvr>
    <a:masterClrMapping/>
  </p:clrMapOvr>
  <p:transition spd="med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27882 0.0064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435" r="30093"/>
          <a:stretch>
            <a:fillRect/>
          </a:stretch>
        </p:blipFill>
        <p:spPr>
          <a:xfrm>
            <a:off x="1835696" y="1196752"/>
            <a:ext cx="2376264" cy="4632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25383">
            <a:off x="4665033" y="3714981"/>
            <a:ext cx="3879840" cy="2914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2577445" cy="34407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1200" b="96200" l="3049" r="9288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99" t="9688" r="3867" b="4482"/>
          <a:stretch/>
        </p:blipFill>
        <p:spPr>
          <a:xfrm rot="788290">
            <a:off x="3598059" y="91616"/>
            <a:ext cx="3960440" cy="329111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475656" y="476672"/>
            <a:ext cx="7416824" cy="61206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195736" y="404664"/>
            <a:ext cx="5832648" cy="61926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60390029"/>
      </p:ext>
    </p:extLst>
  </p:cSld>
  <p:clrMapOvr>
    <a:masterClrMapping/>
  </p:clrMapOvr>
  <p:transition spd="med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0309">
            <a:off x="6760918" y="128663"/>
            <a:ext cx="2276354" cy="192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39552" y="260648"/>
            <a:ext cx="5976664" cy="4392488"/>
          </a:xfrm>
          <a:prstGeom prst="round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5184576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6200" l="4734" r="9467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44824"/>
            <a:ext cx="2059779" cy="2924944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51520" y="4869160"/>
            <a:ext cx="65325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Питайся правильно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– будешь всегда здоров!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803085"/>
      </p:ext>
    </p:extLst>
  </p:cSld>
  <p:clrMapOvr>
    <a:masterClrMapping/>
  </p:clrMapOvr>
  <p:transition spd="med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8 -0.08727 C -0.03975 -0.01505 -0.01701 0.05069 0.02205 0.09398 C 0.02205 0.0956 0.08386 0.15393 0.08386 0.15185 C 0.11823 0.18402 0.13941 0.22847 0.13941 0.27569 C 0.13941 0.37037 0.05868 0.44513 -0.04218 0.44838 C -0.14305 0.44513 -0.22291 0.37037 -0.22291 0.27569 C -0.22291 0.22847 -0.2026 0.18402 -0.16823 0.15185 C -0.16823 0.15393 -0.10625 0.0956 -0.10625 0.09398 C -0.06718 0.05069 -0.04444 -0.01505 -0.04218 -0.08727 Z " pathEditMode="relative" rAng="0" ptsTypes="fffffffff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2852936"/>
            <a:ext cx="7117178" cy="3096344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Arial Black" pitchFamily="34" charset="0"/>
              </a:rPr>
              <a:t>Спасибо </a:t>
            </a:r>
            <a:br>
              <a:rPr lang="ru-RU" sz="7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7200" dirty="0" smtClean="0">
                <a:solidFill>
                  <a:srgbClr val="FF0000"/>
                </a:solidFill>
                <a:latin typeface="Arial Black" pitchFamily="34" charset="0"/>
              </a:rPr>
              <a:t>за внимание!</a:t>
            </a:r>
            <a:br>
              <a:rPr lang="ru-RU" sz="72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7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" name="Рисунок 7" descr="9f4c7997cd1195b82c39bba72c7e0bb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4509120"/>
            <a:ext cx="1728192" cy="2073830"/>
          </a:xfrm>
          <a:prstGeom prst="rect">
            <a:avLst/>
          </a:prstGeom>
        </p:spPr>
      </p:pic>
      <p:pic>
        <p:nvPicPr>
          <p:cNvPr id="9" name="Рисунок 8" descr="114d659b67cf8abde4cf24bdde3b892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35793">
            <a:off x="4545721" y="283645"/>
            <a:ext cx="4827984" cy="20116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35696" y="5157192"/>
            <a:ext cx="49952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Будьте здоровы!</a:t>
            </a:r>
            <a:endParaRPr lang="ru-RU" sz="4000" dirty="0"/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88640"/>
            <a:ext cx="2758974" cy="3341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2411760" y="404664"/>
            <a:ext cx="6336704" cy="4320480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Витамины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нам полезны,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точно знаю.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Только их не из таблеток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употребляю.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Получаю их из пищи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Вкусной и полезной.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Записанный звук 1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 1"/>
          </p:nvPr>
        </p:nvPicPr>
        <p:blipFill>
          <a:blip r:embed="rId4" cstate="print"/>
          <a:stretch>
            <a:fillRect/>
          </a:stretch>
        </p:blipFill>
        <p:spPr>
          <a:xfrm>
            <a:off x="5940152" y="6021288"/>
            <a:ext cx="244475" cy="244475"/>
          </a:xfrm>
          <a:prstGeom prst="rect">
            <a:avLst/>
          </a:prstGeom>
        </p:spPr>
      </p:pic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5" cstate="print"/>
          <a:srcRect r="8840"/>
          <a:stretch>
            <a:fillRect/>
          </a:stretch>
        </p:blipFill>
        <p:spPr>
          <a:xfrm rot="20840474">
            <a:off x="651483" y="2309725"/>
            <a:ext cx="2709578" cy="3950776"/>
          </a:xfrm>
          <a:prstGeom prst="round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904737907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432" y="1484784"/>
            <a:ext cx="5112568" cy="44584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1520" y="548680"/>
            <a:ext cx="4572000" cy="3341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же прячутся они?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Очень интересно.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Объясняет мама мне,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Они прячутся везде.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из фруктов, овощей,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Получай их поскорей.</a:t>
            </a:r>
            <a:endParaRPr lang="ru-RU" sz="2400" dirty="0"/>
          </a:p>
        </p:txBody>
      </p:sp>
      <p:pic>
        <p:nvPicPr>
          <p:cNvPr id="5" name="Записанный звук 2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 2"/>
          </p:nvPr>
        </p:nvPicPr>
        <p:blipFill>
          <a:blip r:embed="rId4" cstate="print"/>
          <a:stretch>
            <a:fillRect/>
          </a:stretch>
        </p:blipFill>
        <p:spPr>
          <a:xfrm>
            <a:off x="3707904" y="6237312"/>
            <a:ext cx="244475" cy="244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2864750" cy="2304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2284791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хле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437112"/>
            <a:ext cx="2934072" cy="2141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32448" cy="26040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54" r="7257" b="5941"/>
          <a:stretch>
            <a:fillRect/>
          </a:stretch>
        </p:blipFill>
        <p:spPr>
          <a:xfrm>
            <a:off x="6335688" y="3933056"/>
            <a:ext cx="2808312" cy="26642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83968" y="33265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Для жизни важнейшие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Есть витамины.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Зовутся они: К, Е, </a:t>
            </a:r>
            <a:r>
              <a:rPr lang="en-US" sz="2000" b="1" dirty="0" smtClean="0">
                <a:solidFill>
                  <a:srgbClr val="FF0000"/>
                </a:solidFill>
              </a:rPr>
              <a:t>D</a:t>
            </a:r>
            <a:r>
              <a:rPr lang="ru-RU" sz="2000" b="1" dirty="0" smtClean="0">
                <a:solidFill>
                  <a:srgbClr val="FF0000"/>
                </a:solidFill>
              </a:rPr>
              <a:t>, А, В и С,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Содержатся - в зелени,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В злаках, в яйце...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924">
            <a:off x="2971040" y="1647990"/>
            <a:ext cx="3744416" cy="2880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182" b="7995"/>
          <a:stretch>
            <a:fillRect/>
          </a:stretch>
        </p:blipFill>
        <p:spPr>
          <a:xfrm rot="19577808">
            <a:off x="5963600" y="2808377"/>
            <a:ext cx="2570196" cy="2160726"/>
          </a:xfrm>
          <a:prstGeom prst="rect">
            <a:avLst/>
          </a:prstGeom>
        </p:spPr>
      </p:pic>
      <p:pic>
        <p:nvPicPr>
          <p:cNvPr id="13" name="Рисунок 12" descr="яйца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1628800"/>
            <a:ext cx="2160240" cy="1479616"/>
          </a:xfrm>
          <a:prstGeom prst="rect">
            <a:avLst/>
          </a:prstGeom>
        </p:spPr>
      </p:pic>
      <p:pic>
        <p:nvPicPr>
          <p:cNvPr id="16" name="Записанный звук3 -дубль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3 -дубль"/>
          </p:nvPr>
        </p:nvPicPr>
        <p:blipFill>
          <a:blip r:embed="rId9" cstate="print"/>
          <a:stretch>
            <a:fillRect/>
          </a:stretch>
        </p:blipFill>
        <p:spPr>
          <a:xfrm>
            <a:off x="2771800" y="6021288"/>
            <a:ext cx="288032" cy="288032"/>
          </a:xfrm>
          <a:prstGeom prst="rect">
            <a:avLst/>
          </a:prstGeom>
        </p:spPr>
      </p:pic>
      <p:pic>
        <p:nvPicPr>
          <p:cNvPr id="15" name="Рисунок 14" descr="каш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528" y="2708920"/>
            <a:ext cx="2590800" cy="38938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806203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7c9fcb3a91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101" b="7601"/>
          <a:stretch>
            <a:fillRect/>
          </a:stretch>
        </p:blipFill>
        <p:spPr>
          <a:xfrm>
            <a:off x="-180528" y="188640"/>
            <a:ext cx="4572000" cy="25476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04" r="11594"/>
          <a:stretch>
            <a:fillRect/>
          </a:stretch>
        </p:blipFill>
        <p:spPr>
          <a:xfrm rot="413979">
            <a:off x="354968" y="3548747"/>
            <a:ext cx="3319371" cy="3121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26" t="10724" r="10536" b="5302"/>
          <a:stretch>
            <a:fillRect/>
          </a:stretch>
        </p:blipFill>
        <p:spPr>
          <a:xfrm rot="2096141">
            <a:off x="5932760" y="2982005"/>
            <a:ext cx="3000587" cy="36847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3"/>
              </a:clrFrom>
              <a:clrTo>
                <a:srgbClr val="FFFF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8126">
            <a:off x="2424199" y="3339603"/>
            <a:ext cx="4225409" cy="28509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355976" y="0"/>
            <a:ext cx="457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Так важно, что пьем мы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И что мы едим.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Нам солнечный свет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Также необходим.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Чтоб были хорошими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Зубы и зренье,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Чтоб волосы, кожа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Была – загляденье.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10" t="11739" r="3685"/>
          <a:stretch>
            <a:fillRect/>
          </a:stretch>
        </p:blipFill>
        <p:spPr>
          <a:xfrm rot="8535605">
            <a:off x="1608034" y="2126044"/>
            <a:ext cx="2722025" cy="18334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115616" y="6165304"/>
            <a:ext cx="244475" cy="244475"/>
          </a:xfrm>
          <a:prstGeom prst="rect">
            <a:avLst/>
          </a:prstGeom>
        </p:spPr>
      </p:pic>
      <p:pic>
        <p:nvPicPr>
          <p:cNvPr id="13" name="Рисунок 12" descr="картошка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878028">
            <a:off x="4483747" y="5068940"/>
            <a:ext cx="1924050" cy="1924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2976577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5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672"/>
          <a:stretch>
            <a:fillRect/>
          </a:stretch>
        </p:blipFill>
        <p:spPr>
          <a:xfrm>
            <a:off x="5868144" y="2719551"/>
            <a:ext cx="3096344" cy="38057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8640"/>
            <a:ext cx="2987824" cy="21848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608512" cy="2880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344168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Должна быть еда наша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Разнообразной.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По цвету - зеленой,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И желтой, и красной...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От горького лука -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До сладкой малины...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И с пищей получим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Мы все витамины!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6408712" cy="6408712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4716016" y="5661248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2500635"/>
      </p:ext>
    </p:extLst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2656"/>
            <a:ext cx="4137809" cy="3091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56992"/>
            <a:ext cx="4311321" cy="3231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73016"/>
            <a:ext cx="3166034" cy="30243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713"/>
          <a:stretch>
            <a:fillRect/>
          </a:stretch>
        </p:blipFill>
        <p:spPr>
          <a:xfrm>
            <a:off x="179512" y="188640"/>
            <a:ext cx="4349626" cy="30963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93445" cy="64123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3491766"/>
      </p:ext>
    </p:extLst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33" r="16520" b="6667"/>
          <a:stretch>
            <a:fillRect/>
          </a:stretch>
        </p:blipFill>
        <p:spPr>
          <a:xfrm>
            <a:off x="3563888" y="2420888"/>
            <a:ext cx="5273521" cy="4176464"/>
          </a:xfrm>
          <a:prstGeom prst="rect">
            <a:avLst/>
          </a:prstGeom>
          <a:ln w="88900" cap="sq" cmpd="thickThin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54726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Чтоб сильным быть, ловким,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Здоровым, веселым,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Не стоит есть чипсы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И пить Кока-Колу.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Съешь яблоко, сливы,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Лимон, апельсины!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мяч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501008"/>
            <a:ext cx="2448272" cy="2448272"/>
          </a:xfrm>
          <a:prstGeom prst="rect">
            <a:avLst/>
          </a:prstGeom>
        </p:spPr>
      </p:pic>
      <p:pic>
        <p:nvPicPr>
          <p:cNvPr id="10" name="Рисунок 9" descr="футболис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00"/>
          <a:stretch>
            <a:fillRect/>
          </a:stretch>
        </p:blipFill>
        <p:spPr>
          <a:xfrm>
            <a:off x="5652120" y="0"/>
            <a:ext cx="2306608" cy="2321496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2483768" y="450912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5392072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8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BF3E6"/>
              </a:clrFrom>
              <a:clrTo>
                <a:srgbClr val="FBF3E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9285">
            <a:off x="5297587" y="3832000"/>
            <a:ext cx="4045152" cy="2654048"/>
          </a:xfrm>
          <a:prstGeom prst="rect">
            <a:avLst/>
          </a:prstGeom>
        </p:spPr>
      </p:pic>
      <p:pic>
        <p:nvPicPr>
          <p:cNvPr id="4" name="Рисунок 3" descr="слив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60648"/>
            <a:ext cx="2592288" cy="2570068"/>
          </a:xfrm>
          <a:prstGeom prst="rect">
            <a:avLst/>
          </a:prstGeom>
          <a:ln w="88900" cap="sq" cmpd="thickThin">
            <a:solidFill>
              <a:schemeClr val="accent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350100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Яблоки, сливы и виноград,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Наш организм несказанно им рад.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Капуста, морковка и сельдерей,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Ингредиенты салатов и щей.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3491880" cy="2858076"/>
          </a:xfrm>
          <a:prstGeom prst="rect">
            <a:avLst/>
          </a:prstGeom>
          <a:ln w="88900" cap="sq" cmpd="thickThin">
            <a:solidFill>
              <a:schemeClr val="accent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гномы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1124744"/>
            <a:ext cx="1450326" cy="2304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085184"/>
            <a:ext cx="2489487" cy="1512168"/>
          </a:xfrm>
          <a:prstGeom prst="rect">
            <a:avLst/>
          </a:prstGeom>
          <a:ln w="88900" cap="sq" cmpd="thickThin">
            <a:solidFill>
              <a:schemeClr val="accent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5420434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747</TotalTime>
  <Words>134</Words>
  <Application>Microsoft Office PowerPoint</Application>
  <PresentationFormat>Экран (4:3)</PresentationFormat>
  <Paragraphs>27</Paragraphs>
  <Slides>19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Spring</vt:lpstr>
      <vt:lpstr>О пользе здорового питания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Вредные продукты могут вызвать аллергию, проблемы с желудком, лишний вес!</vt:lpstr>
      <vt:lpstr>Слайд 17</vt:lpstr>
      <vt:lpstr>Слайд 18</vt:lpstr>
      <vt:lpstr>Спасибо 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Здоровое питание !</dc:title>
  <dc:creator>Юльчёнка</dc:creator>
  <cp:lastModifiedBy>Андрей</cp:lastModifiedBy>
  <cp:revision>84</cp:revision>
  <dcterms:created xsi:type="dcterms:W3CDTF">2012-04-07T13:54:21Z</dcterms:created>
  <dcterms:modified xsi:type="dcterms:W3CDTF">2025-08-21T13:40:26Z</dcterms:modified>
</cp:coreProperties>
</file>