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3" r:id="rId5"/>
    <p:sldId id="261" r:id="rId6"/>
    <p:sldId id="260" r:id="rId7"/>
    <p:sldId id="265" r:id="rId8"/>
    <p:sldId id="262" r:id="rId9"/>
    <p:sldId id="266" r:id="rId10"/>
    <p:sldId id="267" r:id="rId11"/>
    <p:sldId id="268" r:id="rId12"/>
    <p:sldId id="264" r:id="rId13"/>
    <p:sldId id="271" r:id="rId14"/>
    <p:sldId id="270" r:id="rId15"/>
    <p:sldId id="272"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me" initials="H" lastIdx="1" clrIdx="0">
    <p:extLst>
      <p:ext uri="{19B8F6BF-5375-455C-9EA6-DF929625EA0E}">
        <p15:presenceInfo xmlns:p15="http://schemas.microsoft.com/office/powerpoint/2012/main" userId="Hom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82" y="254"/>
      </p:cViewPr>
      <p:guideLst/>
    </p:cSldViewPr>
  </p:slideViewPr>
  <p:notesTextViewPr>
    <p:cViewPr>
      <p:scale>
        <a:sx n="1" d="1"/>
        <a:sy n="1" d="1"/>
      </p:scale>
      <p:origin x="0" y="0"/>
    </p:cViewPr>
  </p:notesTextViewPr>
  <p:sorterViewPr>
    <p:cViewPr>
      <p:scale>
        <a:sx n="100" d="100"/>
        <a:sy n="100" d="100"/>
      </p:scale>
      <p:origin x="0" y="-33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3-05-18T06:32:27.354" idx="1">
    <p:pos x="10" y="10"/>
    <p:text/>
    <p:extLst>
      <p:ext uri="{C676402C-5697-4E1C-873F-D02D1690AC5C}">
        <p15:threadingInfo xmlns:p15="http://schemas.microsoft.com/office/powerpoint/2012/main" timeZoneBias="-18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5/18/2023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ru-RU" smtClean="0"/>
              <a:t>Образец заголовка</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ru-RU" smtClean="0"/>
              <a:t>Вставка рисунка</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8C79C5D-2A6F-F04D-97DA-BEF2467B64E4}" type="datetimeFigureOut">
              <a:rPr lang="en-US" dirty="0"/>
              <a:pPr/>
              <a:t>5/18/2023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ru-RU" smtClean="0"/>
              <a:t>Образец заголовка</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ru-RU" smtClean="0"/>
              <a:t>Образец текста</a:t>
            </a:r>
          </a:p>
        </p:txBody>
      </p:sp>
      <p:sp>
        <p:nvSpPr>
          <p:cNvPr id="4" name="Date Placeholder 3"/>
          <p:cNvSpPr>
            <a:spLocks noGrp="1"/>
          </p:cNvSpPr>
          <p:nvPr>
            <p:ph type="dt" sz="half" idx="10"/>
          </p:nvPr>
        </p:nvSpPr>
        <p:spPr/>
        <p:txBody>
          <a:bodyPr/>
          <a:lstStyle/>
          <a:p>
            <a:fld id="{8DFA1846-DA80-1C48-A609-854EA85C59AD}" type="datetimeFigureOut">
              <a:rPr lang="en-US" dirty="0"/>
              <a:pPr/>
              <a:t>5/18/2023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ru-RU" smtClean="0"/>
              <a:t>Образец заголовка</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ru-RU" smtClean="0"/>
              <a:t>Образец текста</a:t>
            </a:r>
          </a:p>
        </p:txBody>
      </p:sp>
      <p:sp>
        <p:nvSpPr>
          <p:cNvPr id="2" name="Date Placeholder 1"/>
          <p:cNvSpPr>
            <a:spLocks noGrp="1"/>
          </p:cNvSpPr>
          <p:nvPr>
            <p:ph type="dt" sz="half" idx="10"/>
          </p:nvPr>
        </p:nvSpPr>
        <p:spPr/>
        <p:txBody>
          <a:bodyPr/>
          <a:lstStyle/>
          <a:p>
            <a:fld id="{FBF54567-0DE4-3F47-BF90-CB84690072F9}" type="datetimeFigureOut">
              <a:rPr lang="en-US" dirty="0"/>
              <a:pPr/>
              <a:t>5/18/2023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5/18/2023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5/18/2023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5/18/2023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ru-RU" smtClean="0"/>
              <a:t>Образец заголовка</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DFA1846-DA80-1C48-A609-854EA85C59AD}" type="datetimeFigureOut">
              <a:rPr lang="en-US" dirty="0"/>
              <a:pPr/>
              <a:t>5/18/2023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5/18/2023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5/18/2023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5/18/2023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5/18/2023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ru-RU" smtClean="0"/>
              <a:t>Образец заголовка</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0DF5E60-9974-AC48-9591-99C2BB44B7CF}" type="datetimeFigureOut">
              <a:rPr lang="en-US" dirty="0"/>
              <a:pPr/>
              <a:t>5/18/2023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ru-RU" smtClean="0"/>
              <a:t>Образец заголовка</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ru-RU" smtClean="0"/>
              <a:t>Вставка рисунка</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5/18/2023</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5/18/2023</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ru-RU" b="0" dirty="0" smtClean="0">
                <a:solidFill>
                  <a:schemeClr val="accent5">
                    <a:lumMod val="50000"/>
                  </a:schemeClr>
                </a:solidFill>
              </a:rPr>
              <a:t>Итоговый семинар-практикум клуба</a:t>
            </a:r>
            <a:br>
              <a:rPr lang="ru-RU" b="0" dirty="0" smtClean="0">
                <a:solidFill>
                  <a:schemeClr val="accent5">
                    <a:lumMod val="50000"/>
                  </a:schemeClr>
                </a:solidFill>
              </a:rPr>
            </a:br>
            <a:r>
              <a:rPr lang="ru-RU" b="0" dirty="0" smtClean="0">
                <a:solidFill>
                  <a:schemeClr val="accent5">
                    <a:lumMod val="50000"/>
                  </a:schemeClr>
                </a:solidFill>
              </a:rPr>
              <a:t>«Школа здоровья»</a:t>
            </a:r>
            <a:endParaRPr lang="ru-RU" b="0" dirty="0">
              <a:solidFill>
                <a:schemeClr val="accent5">
                  <a:lumMod val="50000"/>
                </a:schemeClr>
              </a:solidFill>
            </a:endParaRPr>
          </a:p>
        </p:txBody>
      </p:sp>
      <p:sp>
        <p:nvSpPr>
          <p:cNvPr id="3" name="Подзаголовок 2"/>
          <p:cNvSpPr>
            <a:spLocks noGrp="1"/>
          </p:cNvSpPr>
          <p:nvPr>
            <p:ph type="subTitle" idx="1"/>
          </p:nvPr>
        </p:nvSpPr>
        <p:spPr/>
        <p:txBody>
          <a:bodyPr/>
          <a:lstStyle/>
          <a:p>
            <a:r>
              <a:rPr lang="ru-RU" dirty="0" smtClean="0"/>
              <a:t>                                                                                                       МБДОУ детский сад № 548</a:t>
            </a:r>
            <a:endParaRPr lang="ru-RU" dirty="0"/>
          </a:p>
        </p:txBody>
      </p:sp>
    </p:spTree>
    <p:extLst>
      <p:ext uri="{BB962C8B-B14F-4D97-AF65-F5344CB8AC3E}">
        <p14:creationId xmlns:p14="http://schemas.microsoft.com/office/powerpoint/2010/main" val="3657593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770" y="0"/>
            <a:ext cx="9896030" cy="6858000"/>
          </a:xfrm>
          <a:prstGeom prst="rect">
            <a:avLst/>
          </a:prstGeom>
        </p:spPr>
      </p:pic>
    </p:spTree>
    <p:extLst>
      <p:ext uri="{BB962C8B-B14F-4D97-AF65-F5344CB8AC3E}">
        <p14:creationId xmlns:p14="http://schemas.microsoft.com/office/powerpoint/2010/main" val="3912753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dirty="0" smtClean="0"/>
              <a:t>Разминка(</a:t>
            </a:r>
            <a:r>
              <a:rPr lang="ru-RU" sz="2000" dirty="0" smtClean="0"/>
              <a:t>8 упражнений по 8 раз</a:t>
            </a:r>
            <a:r>
              <a:rPr lang="ru-RU" dirty="0" smtClean="0"/>
              <a:t>)</a:t>
            </a:r>
            <a:endParaRPr lang="ru-RU" dirty="0"/>
          </a:p>
        </p:txBody>
      </p:sp>
      <p:sp>
        <p:nvSpPr>
          <p:cNvPr id="5" name="Объект 4"/>
          <p:cNvSpPr>
            <a:spLocks noGrp="1"/>
          </p:cNvSpPr>
          <p:nvPr>
            <p:ph idx="1"/>
          </p:nvPr>
        </p:nvSpPr>
        <p:spPr/>
        <p:txBody>
          <a:bodyPr/>
          <a:lstStyle/>
          <a:p>
            <a:r>
              <a:rPr lang="ru-RU" dirty="0" smtClean="0"/>
              <a:t>Проработка сосудов, активизация кровообращения.</a:t>
            </a:r>
          </a:p>
          <a:p>
            <a:r>
              <a:rPr lang="ru-RU" dirty="0" smtClean="0"/>
              <a:t>Восстановление работы внутренних органов. </a:t>
            </a:r>
            <a:endParaRPr lang="ru-RU" dirty="0"/>
          </a:p>
        </p:txBody>
      </p:sp>
    </p:spTree>
    <p:extLst>
      <p:ext uri="{BB962C8B-B14F-4D97-AF65-F5344CB8AC3E}">
        <p14:creationId xmlns:p14="http://schemas.microsoft.com/office/powerpoint/2010/main" val="2572058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arn(inVertical)">
                                      <p:cBhvr>
                                        <p:cTn id="1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smtClean="0"/>
              <a:t>Упражнение на </a:t>
            </a:r>
            <a:r>
              <a:rPr lang="ru-RU" sz="2800" dirty="0" err="1"/>
              <a:t>релаксацию“Путешествие</a:t>
            </a:r>
            <a:r>
              <a:rPr lang="ru-RU" sz="2800" dirty="0"/>
              <a:t> на облаке”</a:t>
            </a:r>
          </a:p>
        </p:txBody>
      </p:sp>
      <p:sp>
        <p:nvSpPr>
          <p:cNvPr id="3" name="Объект 2"/>
          <p:cNvSpPr>
            <a:spLocks noGrp="1"/>
          </p:cNvSpPr>
          <p:nvPr>
            <p:ph idx="1"/>
          </p:nvPr>
        </p:nvSpPr>
        <p:spPr/>
        <p:txBody>
          <a:bodyPr>
            <a:normAutofit lnSpcReduction="10000"/>
          </a:bodyPr>
          <a:lstStyle/>
          <a:p>
            <a:r>
              <a:rPr lang="ru-RU" dirty="0" smtClean="0"/>
              <a:t>Сядьте </a:t>
            </a:r>
            <a:r>
              <a:rPr lang="ru-RU" dirty="0"/>
              <a:t>удобнее и закройте глаза. Два – три раза глубоко вдохните и выдохните… Я хочу пригласить вас в путешествие на облаке. Прыгните на белое пушистое облако, похожее на мягкую гору из пухлых подушек. Почувствуй, как ваши ноги, спина, попка удобно расположились на этой большой облачной подушке. Теперь начинается путешествие. Облако медленно поднимается в синее небо. Чувствуете, как ветер овевает ваши лица? Здесь, высоко в небе, все спокойно и тихо. Пусть облако перенесет вас сейчас в такое место, где вы будете счастливы. Постарайтесь мысленно увидеть это место как можно более точно. Здесь вы чувствуете себя совершенно спокойно и счастливо. Здесь может произойти что – </a:t>
            </a:r>
            <a:r>
              <a:rPr lang="ru-RU" dirty="0" err="1"/>
              <a:t>нибудь</a:t>
            </a:r>
            <a:r>
              <a:rPr lang="ru-RU" dirty="0"/>
              <a:t> чудесное и волшебное… Теперь вы снова на своем облаке, и оно везет вас назад, на ваше место в классе. Слезьте с облака и поблагодарите его за то, что оно так хорошо вас покатало. Теперь понаблюдайте, как оно медленно растает в воздухе. Потянитесь, выпрямитесь и снова будьте бодрыми, свежими и внимательными</a:t>
            </a:r>
          </a:p>
        </p:txBody>
      </p:sp>
    </p:spTree>
    <p:extLst>
      <p:ext uri="{BB962C8B-B14F-4D97-AF65-F5344CB8AC3E}">
        <p14:creationId xmlns:p14="http://schemas.microsoft.com/office/powerpoint/2010/main" val="3485202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cf.ppt-online.org/files/slide/2/2WLUFxIdRfmiON8Ako7pZDw3gVcl0XhEKJ49GC/slid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26637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Здоровый мозг- залог качества жизни и долголетия.</a:t>
            </a:r>
            <a:endParaRPr lang="ru-RU" dirty="0"/>
          </a:p>
        </p:txBody>
      </p:sp>
      <p:sp>
        <p:nvSpPr>
          <p:cNvPr id="3" name="Объект 2"/>
          <p:cNvSpPr>
            <a:spLocks noGrp="1"/>
          </p:cNvSpPr>
          <p:nvPr>
            <p:ph idx="1"/>
          </p:nvPr>
        </p:nvSpPr>
        <p:spPr>
          <a:xfrm>
            <a:off x="647630" y="2743581"/>
            <a:ext cx="10554574" cy="3636511"/>
          </a:xfrm>
        </p:spPr>
        <p:txBody>
          <a:bodyPr>
            <a:normAutofit fontScale="25000" lnSpcReduction="20000"/>
          </a:bodyPr>
          <a:lstStyle/>
          <a:p>
            <a:r>
              <a:rPr lang="ru-RU" sz="6000" b="1" dirty="0" smtClean="0"/>
              <a:t>Правило </a:t>
            </a:r>
            <a:r>
              <a:rPr lang="ru-RU" sz="6000" b="1" dirty="0"/>
              <a:t>№ </a:t>
            </a:r>
            <a:r>
              <a:rPr lang="ru-RU" sz="6000" b="1" dirty="0" smtClean="0"/>
              <a:t>    </a:t>
            </a:r>
            <a:r>
              <a:rPr lang="ru-RU" sz="6000" b="1" dirty="0" smtClean="0"/>
              <a:t>Рациональное </a:t>
            </a:r>
            <a:r>
              <a:rPr lang="ru-RU" sz="6000" b="1" dirty="0" smtClean="0"/>
              <a:t>питание.</a:t>
            </a:r>
            <a:endParaRPr lang="ru-RU" sz="6000" b="1" dirty="0"/>
          </a:p>
          <a:p>
            <a:r>
              <a:rPr lang="ru-RU" sz="6000" b="1" dirty="0"/>
              <a:t>Правило № </a:t>
            </a:r>
            <a:r>
              <a:rPr lang="ru-RU" sz="6000" b="1" dirty="0" smtClean="0"/>
              <a:t>    Не</a:t>
            </a:r>
            <a:r>
              <a:rPr lang="ru-RU" sz="6000" b="1" dirty="0"/>
              <a:t> подвергать себя стрессу и заниматься </a:t>
            </a:r>
            <a:r>
              <a:rPr lang="ru-RU" sz="6000" b="1" dirty="0" smtClean="0"/>
              <a:t>спортом.</a:t>
            </a:r>
          </a:p>
          <a:p>
            <a:r>
              <a:rPr lang="ru-RU" sz="6000" b="1" dirty="0"/>
              <a:t>Правило № </a:t>
            </a:r>
            <a:r>
              <a:rPr lang="ru-RU" sz="6000" b="1" dirty="0" smtClean="0"/>
              <a:t>     Достаточно отдыхать.</a:t>
            </a:r>
          </a:p>
          <a:p>
            <a:r>
              <a:rPr lang="ru-RU" sz="6000" b="1" dirty="0"/>
              <a:t>Правило № </a:t>
            </a:r>
            <a:r>
              <a:rPr lang="ru-RU" sz="6000" b="1" dirty="0" smtClean="0"/>
              <a:t>     Уделять </a:t>
            </a:r>
            <a:r>
              <a:rPr lang="ru-RU" sz="6000" b="1" dirty="0"/>
              <a:t>время </a:t>
            </a:r>
            <a:r>
              <a:rPr lang="ru-RU" sz="6000" b="1" dirty="0" smtClean="0"/>
              <a:t>хобби.</a:t>
            </a:r>
          </a:p>
          <a:p>
            <a:r>
              <a:rPr lang="ru-RU" sz="6000" b="1" dirty="0"/>
              <a:t>Правило № </a:t>
            </a:r>
            <a:r>
              <a:rPr lang="ru-RU" sz="6000" b="1" dirty="0" smtClean="0"/>
              <a:t>      Регулярно </a:t>
            </a:r>
            <a:r>
              <a:rPr lang="ru-RU" sz="6000" b="1" dirty="0"/>
              <a:t>тренировать </a:t>
            </a:r>
            <a:r>
              <a:rPr lang="ru-RU" sz="6000" b="1" dirty="0" smtClean="0"/>
              <a:t>мозг.</a:t>
            </a:r>
          </a:p>
          <a:p>
            <a:r>
              <a:rPr lang="ru-RU" sz="6000" b="1" dirty="0"/>
              <a:t>Правило № </a:t>
            </a:r>
            <a:r>
              <a:rPr lang="ru-RU" sz="6000" b="1" dirty="0" smtClean="0"/>
              <a:t>      Проходить </a:t>
            </a:r>
            <a:r>
              <a:rPr lang="ru-RU" sz="6000" b="1" dirty="0" err="1" smtClean="0"/>
              <a:t>медобследование</a:t>
            </a:r>
            <a:r>
              <a:rPr lang="ru-RU" sz="6000" b="1" dirty="0" smtClean="0"/>
              <a:t>.</a:t>
            </a:r>
          </a:p>
          <a:p>
            <a:r>
              <a:rPr lang="ru-RU" sz="6000" b="1" dirty="0"/>
              <a:t>Правило № </a:t>
            </a:r>
            <a:r>
              <a:rPr lang="ru-RU" sz="6000" b="1" dirty="0" smtClean="0"/>
              <a:t>      Любовь к людям .</a:t>
            </a:r>
          </a:p>
          <a:p>
            <a:r>
              <a:rPr lang="ru-RU" sz="6000" b="1" dirty="0"/>
              <a:t>Правило № </a:t>
            </a:r>
            <a:r>
              <a:rPr lang="ru-RU" sz="6000" b="1" dirty="0" smtClean="0"/>
              <a:t>      Положительные эмоции.</a:t>
            </a:r>
          </a:p>
          <a:p>
            <a:endParaRPr lang="ru-RU" b="1" dirty="0"/>
          </a:p>
          <a:p>
            <a:endParaRPr lang="ru-RU" b="1" dirty="0"/>
          </a:p>
          <a:p>
            <a:endParaRPr lang="ru-RU" b="1" dirty="0"/>
          </a:p>
          <a:p>
            <a:endParaRPr lang="ru-RU" b="1" dirty="0"/>
          </a:p>
          <a:p>
            <a:endParaRPr lang="ru-RU" b="1" dirty="0"/>
          </a:p>
          <a:p>
            <a:r>
              <a:rPr lang="ru-RU" b="1" dirty="0" smtClean="0"/>
              <a:t>.</a:t>
            </a:r>
            <a:endParaRPr lang="ru-RU" b="1" dirty="0"/>
          </a:p>
        </p:txBody>
      </p:sp>
    </p:spTree>
    <p:extLst>
      <p:ext uri="{BB962C8B-B14F-4D97-AF65-F5344CB8AC3E}">
        <p14:creationId xmlns:p14="http://schemas.microsoft.com/office/powerpoint/2010/main" val="2138105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1)">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heel(1)">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heel(1)">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heel(1)">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heel(1)">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grpId="0" nodeType="clickEffect">
                                  <p:stCondLst>
                                    <p:cond delay="0"/>
                                  </p:stCondLst>
                                  <p:childTnLst>
                                    <p:set>
                                      <p:cBhvr>
                                        <p:cTn id="46" dur="1" fill="hold">
                                          <p:stCondLst>
                                            <p:cond delay="0"/>
                                          </p:stCondLst>
                                        </p:cTn>
                                        <p:tgtEl>
                                          <p:spTgt spid="3">
                                            <p:txEl>
                                              <p:pRg st="13" end="13"/>
                                            </p:txEl>
                                          </p:spTgt>
                                        </p:tgtEl>
                                        <p:attrNameLst>
                                          <p:attrName>style.visibility</p:attrName>
                                        </p:attrNameLst>
                                      </p:cBhvr>
                                      <p:to>
                                        <p:strVal val="visible"/>
                                      </p:to>
                                    </p:set>
                                    <p:animEffect transition="in" filter="wheel(1)">
                                      <p:cBhvr>
                                        <p:cTn id="47" dur="20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dirty="0"/>
          </a:p>
        </p:txBody>
      </p:sp>
      <p:sp>
        <p:nvSpPr>
          <p:cNvPr id="5" name="Текст 4"/>
          <p:cNvSpPr>
            <a:spLocks noGrp="1"/>
          </p:cNvSpPr>
          <p:nvPr>
            <p:ph type="body" idx="1"/>
          </p:nvPr>
        </p:nvSpPr>
        <p:spPr/>
        <p:txBody>
          <a:bodyPr/>
          <a:lstStyle/>
          <a:p>
            <a:pPr algn="ctr"/>
            <a:r>
              <a:rPr lang="ru-RU" sz="4000" b="1" dirty="0" smtClean="0"/>
              <a:t>Спасибо за внимание!</a:t>
            </a:r>
            <a:endParaRPr lang="ru-RU" sz="4000" b="1" dirty="0"/>
          </a:p>
        </p:txBody>
      </p:sp>
    </p:spTree>
    <p:extLst>
      <p:ext uri="{BB962C8B-B14F-4D97-AF65-F5344CB8AC3E}">
        <p14:creationId xmlns:p14="http://schemas.microsoft.com/office/powerpoint/2010/main" val="9152356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a:t>Цель работы: Содействовать повышению профессионального мастерства педагогов в вопросах укрепления здоровья воспитанников, внедрения новых педагогических технологий.</a:t>
            </a:r>
          </a:p>
        </p:txBody>
      </p:sp>
      <p:sp>
        <p:nvSpPr>
          <p:cNvPr id="3" name="Объект 2"/>
          <p:cNvSpPr>
            <a:spLocks noGrp="1"/>
          </p:cNvSpPr>
          <p:nvPr>
            <p:ph idx="1"/>
          </p:nvPr>
        </p:nvSpPr>
        <p:spPr>
          <a:xfrm>
            <a:off x="818712" y="2222287"/>
            <a:ext cx="10554574" cy="4434887"/>
          </a:xfrm>
        </p:spPr>
        <p:txBody>
          <a:bodyPr>
            <a:noAutofit/>
          </a:bodyPr>
          <a:lstStyle/>
          <a:p>
            <a:pPr marL="0" indent="0" algn="ctr">
              <a:buNone/>
            </a:pPr>
            <a:r>
              <a:rPr lang="ru-RU" sz="2400" b="1" dirty="0"/>
              <a:t>Задачи клуба «Школа здоровья»:</a:t>
            </a:r>
            <a:endParaRPr lang="ru-RU" sz="2400" dirty="0"/>
          </a:p>
          <a:p>
            <a:pPr lvl="0"/>
            <a:r>
              <a:rPr lang="ru-RU" sz="2400" dirty="0"/>
              <a:t>Разработка организационно-методических рекомендаций по оптимизации оздоровительного   процесса в ДОУ, условий обучения и воспитания дошкольников  в соответствии с современными требованиями.</a:t>
            </a:r>
          </a:p>
          <a:p>
            <a:pPr lvl="0"/>
            <a:r>
              <a:rPr lang="ru-RU" sz="2400" dirty="0"/>
              <a:t>Содействие педагогам в приобретение знаний и умений, необходимых в образовательной деятельности современного детского сада.</a:t>
            </a:r>
          </a:p>
          <a:p>
            <a:pPr lvl="0"/>
            <a:r>
              <a:rPr lang="ru-RU" sz="2400" dirty="0"/>
              <a:t>Обеспечение реализации потребности педагогов на повышение своего педагогического мастерства.</a:t>
            </a:r>
          </a:p>
        </p:txBody>
      </p:sp>
    </p:spTree>
    <p:extLst>
      <p:ext uri="{BB962C8B-B14F-4D97-AF65-F5344CB8AC3E}">
        <p14:creationId xmlns:p14="http://schemas.microsoft.com/office/powerpoint/2010/main" val="1818110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1)">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Что запомнилось? Что применяете в </a:t>
            </a:r>
            <a:r>
              <a:rPr lang="ru-RU" dirty="0" smtClean="0"/>
              <a:t>коррекционной </a:t>
            </a:r>
            <a:r>
              <a:rPr lang="ru-RU" dirty="0" smtClean="0"/>
              <a:t>практике?</a:t>
            </a:r>
            <a:endParaRPr lang="ru-RU" dirty="0"/>
          </a:p>
        </p:txBody>
      </p:sp>
      <p:pic>
        <p:nvPicPr>
          <p:cNvPr id="1026" name="Picture 2" descr="https://img.freepik.com/premium-photo/question-mark_118019-729.jpg?w=1480"/>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10001" y="2342141"/>
            <a:ext cx="10778096" cy="4297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89118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sz="2400" dirty="0" err="1"/>
              <a:t>Кинезиологические</a:t>
            </a:r>
            <a:r>
              <a:rPr lang="ru-RU" sz="2400" dirty="0"/>
              <a:t> упражнение – это комплекс движений позволяющих активизировать межполушарное воздействие. </a:t>
            </a:r>
          </a:p>
        </p:txBody>
      </p:sp>
      <p:sp>
        <p:nvSpPr>
          <p:cNvPr id="5" name="Объект 4"/>
          <p:cNvSpPr>
            <a:spLocks noGrp="1"/>
          </p:cNvSpPr>
          <p:nvPr>
            <p:ph idx="1"/>
          </p:nvPr>
        </p:nvSpPr>
        <p:spPr/>
        <p:txBody>
          <a:bodyPr/>
          <a:lstStyle/>
          <a:p>
            <a:r>
              <a:rPr lang="ru-RU" dirty="0"/>
              <a:t>В комплексы упражнений включены растяжки, дыхательные упражнения, глазодвигательные упражнения, телесные упражнения, упражнения для развития мелкой моторики, упражнения на релаксацию и массаж.</a:t>
            </a:r>
          </a:p>
        </p:txBody>
      </p:sp>
    </p:spTree>
    <p:extLst>
      <p:ext uri="{BB962C8B-B14F-4D97-AF65-F5344CB8AC3E}">
        <p14:creationId xmlns:p14="http://schemas.microsoft.com/office/powerpoint/2010/main" val="22015022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smtClean="0"/>
              <a:t>Варианты </a:t>
            </a:r>
            <a:r>
              <a:rPr lang="ru-RU" sz="3600" dirty="0" err="1" smtClean="0"/>
              <a:t>кинезеологических</a:t>
            </a:r>
            <a:r>
              <a:rPr lang="ru-RU" sz="3600" dirty="0" smtClean="0"/>
              <a:t> упражнений</a:t>
            </a:r>
            <a:endParaRPr lang="ru-RU" sz="3600" dirty="0"/>
          </a:p>
        </p:txBody>
      </p:sp>
      <p:sp>
        <p:nvSpPr>
          <p:cNvPr id="3" name="Объект 2"/>
          <p:cNvSpPr>
            <a:spLocks noGrp="1"/>
          </p:cNvSpPr>
          <p:nvPr>
            <p:ph idx="1"/>
          </p:nvPr>
        </p:nvSpPr>
        <p:spPr/>
        <p:txBody>
          <a:bodyPr/>
          <a:lstStyle/>
          <a:p>
            <a:r>
              <a:rPr lang="ru-RU" sz="4000" dirty="0" smtClean="0"/>
              <a:t>Кулак-ребро-ладонь.</a:t>
            </a:r>
          </a:p>
          <a:p>
            <a:r>
              <a:rPr lang="ru-RU" sz="4000" dirty="0" smtClean="0"/>
              <a:t>Колечки.</a:t>
            </a:r>
          </a:p>
          <a:p>
            <a:r>
              <a:rPr lang="ru-RU" sz="4000" dirty="0" smtClean="0"/>
              <a:t>Ухо-нос.</a:t>
            </a:r>
          </a:p>
          <a:p>
            <a:r>
              <a:rPr lang="ru-RU" sz="4000" dirty="0" smtClean="0"/>
              <a:t>Улитка.</a:t>
            </a:r>
          </a:p>
          <a:p>
            <a:endParaRPr lang="ru-RU" dirty="0"/>
          </a:p>
          <a:p>
            <a:endParaRPr lang="ru-RU" dirty="0"/>
          </a:p>
        </p:txBody>
      </p:sp>
    </p:spTree>
    <p:extLst>
      <p:ext uri="{BB962C8B-B14F-4D97-AF65-F5344CB8AC3E}">
        <p14:creationId xmlns:p14="http://schemas.microsoft.com/office/powerpoint/2010/main" val="3909977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anim calcmode="lin" valueType="num">
                                      <p:cBhvr>
                                        <p:cTn id="15"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anim calcmode="lin" valueType="num">
                                      <p:cBhvr>
                                        <p:cTn id="22"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2000"/>
                                        <p:tgtEl>
                                          <p:spTgt spid="3">
                                            <p:txEl>
                                              <p:pRg st="3" end="3"/>
                                            </p:txEl>
                                          </p:spTgt>
                                        </p:tgtEl>
                                      </p:cBhvr>
                                    </p:animEffect>
                                    <p:anim calcmode="lin" valueType="num">
                                      <p:cBhvr>
                                        <p:cTn id="29"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30"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tacon.ru/wp-content/uploads/7/6/e/76ec7f58d5e5099de816fc189a660826.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2723" y="247828"/>
            <a:ext cx="9586810" cy="64178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43364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Зеркальное рисование</a:t>
            </a:r>
            <a:br>
              <a:rPr lang="ru-RU" dirty="0"/>
            </a:br>
            <a:endParaRPr lang="ru-RU" dirty="0"/>
          </a:p>
        </p:txBody>
      </p:sp>
      <p:sp>
        <p:nvSpPr>
          <p:cNvPr id="3" name="Объект 2"/>
          <p:cNvSpPr>
            <a:spLocks noGrp="1"/>
          </p:cNvSpPr>
          <p:nvPr>
            <p:ph idx="1"/>
          </p:nvPr>
        </p:nvSpPr>
        <p:spPr/>
        <p:txBody>
          <a:bodyPr/>
          <a:lstStyle/>
          <a:p>
            <a:r>
              <a:rPr lang="ru-RU" dirty="0" smtClean="0"/>
              <a:t> </a:t>
            </a:r>
            <a:r>
              <a:rPr lang="ru-RU" dirty="0">
                <a:latin typeface="+mj-lt"/>
              </a:rPr>
              <a:t>З</a:t>
            </a:r>
            <a:r>
              <a:rPr lang="ru-RU" dirty="0" smtClean="0">
                <a:latin typeface="+mj-lt"/>
              </a:rPr>
              <a:t>еркальное рисование  помимо развития моторики обеих рук, оно отлаживает естественные функции мозга, позволяя каждому полушарию реализовывать собственный способ восприятия и переработки информации.</a:t>
            </a:r>
          </a:p>
          <a:p>
            <a:r>
              <a:rPr lang="ru-RU" dirty="0" smtClean="0">
                <a:latin typeface="+mj-lt"/>
              </a:rPr>
              <a:t>Упражнение «зеркальное рисование» очень эффективно сочетать с другими упражнениями и техниками </a:t>
            </a:r>
            <a:r>
              <a:rPr lang="ru-RU" dirty="0" err="1" smtClean="0">
                <a:latin typeface="+mj-lt"/>
              </a:rPr>
              <a:t>кинезиологической</a:t>
            </a:r>
            <a:r>
              <a:rPr lang="ru-RU" dirty="0" smtClean="0">
                <a:latin typeface="+mj-lt"/>
              </a:rPr>
              <a:t> гимнастики.</a:t>
            </a:r>
            <a:endParaRPr lang="ru-RU" dirty="0">
              <a:latin typeface="+mj-lt"/>
            </a:endParaRPr>
          </a:p>
        </p:txBody>
      </p:sp>
    </p:spTree>
    <p:extLst>
      <p:ext uri="{BB962C8B-B14F-4D97-AF65-F5344CB8AC3E}">
        <p14:creationId xmlns:p14="http://schemas.microsoft.com/office/powerpoint/2010/main" val="2429144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static.tildacdn.com/tild3633-3833-4734-b537-653735366233/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7884" y="245689"/>
            <a:ext cx="9451649" cy="6411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70452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3521" y="119641"/>
            <a:ext cx="9708023" cy="7144284"/>
          </a:xfrm>
          <a:prstGeom prst="rect">
            <a:avLst/>
          </a:prstGeom>
        </p:spPr>
      </p:pic>
    </p:spTree>
    <p:extLst>
      <p:ext uri="{BB962C8B-B14F-4D97-AF65-F5344CB8AC3E}">
        <p14:creationId xmlns:p14="http://schemas.microsoft.com/office/powerpoint/2010/main" val="21055774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Цитаты">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TM03457503[[fn=Цитаты]]</Template>
  <TotalTime>342</TotalTime>
  <Words>388</Words>
  <Application>Microsoft Office PowerPoint</Application>
  <PresentationFormat>Широкоэкранный</PresentationFormat>
  <Paragraphs>39</Paragraphs>
  <Slides>15</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15</vt:i4>
      </vt:variant>
    </vt:vector>
  </HeadingPairs>
  <TitlesOfParts>
    <vt:vector size="18" baseType="lpstr">
      <vt:lpstr>Century Gothic</vt:lpstr>
      <vt:lpstr>Wingdings 2</vt:lpstr>
      <vt:lpstr>Цитаты</vt:lpstr>
      <vt:lpstr>Итоговый семинар-практикум клуба «Школа здоровья»</vt:lpstr>
      <vt:lpstr>Цель работы: Содействовать повышению профессионального мастерства педагогов в вопросах укрепления здоровья воспитанников, внедрения новых педагогических технологий.</vt:lpstr>
      <vt:lpstr>Что запомнилось? Что применяете в коррекционной практике?</vt:lpstr>
      <vt:lpstr>Кинезиологические упражнение – это комплекс движений позволяющих активизировать межполушарное воздействие. </vt:lpstr>
      <vt:lpstr>Варианты кинезеологических упражнений</vt:lpstr>
      <vt:lpstr>Презентация PowerPoint</vt:lpstr>
      <vt:lpstr>Зеркальное рисование </vt:lpstr>
      <vt:lpstr>Презентация PowerPoint</vt:lpstr>
      <vt:lpstr>Презентация PowerPoint</vt:lpstr>
      <vt:lpstr>Презентация PowerPoint</vt:lpstr>
      <vt:lpstr>Разминка(8 упражнений по 8 раз)</vt:lpstr>
      <vt:lpstr>Упражнение на релаксацию“Путешествие на облаке”</vt:lpstr>
      <vt:lpstr>Презентация PowerPoint</vt:lpstr>
      <vt:lpstr>Здоровый мозг- залог качества жизни и долголетия.</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Итоговый семинар-практикум клуба «Школа здоровья»</dc:title>
  <dc:creator>Home</dc:creator>
  <cp:lastModifiedBy>Home</cp:lastModifiedBy>
  <cp:revision>18</cp:revision>
  <dcterms:created xsi:type="dcterms:W3CDTF">2023-05-17T12:36:53Z</dcterms:created>
  <dcterms:modified xsi:type="dcterms:W3CDTF">2023-05-18T04:34:52Z</dcterms:modified>
</cp:coreProperties>
</file>