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1" r:id="rId2"/>
    <p:sldId id="262" r:id="rId3"/>
    <p:sldId id="263" r:id="rId4"/>
    <p:sldId id="264" r:id="rId5"/>
    <p:sldId id="266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0" autoAdjust="0"/>
    <p:restoredTop sz="94641" autoAdjust="0"/>
  </p:normalViewPr>
  <p:slideViewPr>
    <p:cSldViewPr>
      <p:cViewPr varScale="1">
        <p:scale>
          <a:sx n="64" d="100"/>
          <a:sy n="64" d="100"/>
        </p:scale>
        <p:origin x="-1336" y="-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52ED71-4E1E-469F-B78D-7561D09E00ED}" type="datetimeFigureOut">
              <a:rPr lang="ru-RU" smtClean="0"/>
              <a:pPr/>
              <a:t>06.11.2025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21E9BD-C5BA-45C7-A885-C3E1287AB4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C4FCA-1CE3-4C03-BBDF-68D2FD901E60}" type="datetimeFigureOut">
              <a:rPr lang="ru-RU" smtClean="0"/>
              <a:pPr/>
              <a:t>06.11.2025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AFC24-2D06-48B1-8F8D-207E859718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6222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C4FCA-1CE3-4C03-BBDF-68D2FD901E60}" type="datetimeFigureOut">
              <a:rPr lang="ru-RU" smtClean="0"/>
              <a:pPr/>
              <a:t>06.11.2025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AFC24-2D06-48B1-8F8D-207E859718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421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hoto_2025-11-02_12-05-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«ЗВЕЗДЫ НАД ГОЛОВОЙ»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photo_2025-11-02_12-01-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4480" y="2643182"/>
            <a:ext cx="5572132" cy="3813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hoto_2025-11-02_12-05-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85794"/>
            <a:ext cx="9001156" cy="114300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Конкурс «Полет к звездам»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Категория: 3D моделирование «Звездные мечты»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3500438"/>
            <a:ext cx="79296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МБДОУ – детский сад №548, г. Екатеринбург</a:t>
            </a:r>
          </a:p>
          <a:p>
            <a:pPr indent="45720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Работу выполнил воспитанник подготовительной группы ЗПР – Черепанов Арсений, 6 лет.</a:t>
            </a:r>
          </a:p>
          <a:p>
            <a:pPr indent="45720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Куратор – Перминова Екатерина Андреевна, учитель-дефектолог.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hoto_2025-11-02_12-05-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928934"/>
            <a:ext cx="492922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Этап 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Подготовка и безопасность.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 началом работы был разговор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технике безопасности с использованием ручки. Затем мы выбраны цвета для ракеты,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космонавта, лунохода и т.д.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Трафареты - это ключевой элемент для дошкольника! Мы заранее нарисовали на бумаге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простые контуры (трапеция, круги –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лунохода, контур космонавта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ракеты. Маленькие прямоугольники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крыльев спутника, а также треугольники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ракеты и т.д.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photo_2025-11-02_12-01-06 (2).jpg"/>
          <p:cNvPicPr>
            <a:picLocks noChangeAspect="1"/>
          </p:cNvPicPr>
          <p:nvPr/>
        </p:nvPicPr>
        <p:blipFill>
          <a:blip r:embed="rId3" cstate="print"/>
          <a:srcRect t="14583" b="14583"/>
          <a:stretch>
            <a:fillRect/>
          </a:stretch>
        </p:blipFill>
        <p:spPr>
          <a:xfrm>
            <a:off x="214282" y="357166"/>
            <a:ext cx="1753400" cy="1656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photo_2025-11-02_12-01-07.jpg"/>
          <p:cNvPicPr>
            <a:picLocks noChangeAspect="1"/>
          </p:cNvPicPr>
          <p:nvPr/>
        </p:nvPicPr>
        <p:blipFill>
          <a:blip r:embed="rId4" cstate="print"/>
          <a:srcRect b="21875"/>
          <a:stretch>
            <a:fillRect/>
          </a:stretch>
        </p:blipFill>
        <p:spPr>
          <a:xfrm>
            <a:off x="2143108" y="714356"/>
            <a:ext cx="1935355" cy="2016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photo_2025-11-02_12-01-06.jpg"/>
          <p:cNvPicPr>
            <a:picLocks noChangeAspect="1"/>
          </p:cNvPicPr>
          <p:nvPr/>
        </p:nvPicPr>
        <p:blipFill>
          <a:blip r:embed="rId5" cstate="print"/>
          <a:srcRect l="2777" t="23958" r="2777" b="10416"/>
          <a:stretch>
            <a:fillRect/>
          </a:stretch>
        </p:blipFill>
        <p:spPr>
          <a:xfrm>
            <a:off x="4500562" y="714356"/>
            <a:ext cx="2286016" cy="2117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photo_2025-11-02_12-01-05.jpg"/>
          <p:cNvPicPr>
            <a:picLocks noChangeAspect="1"/>
          </p:cNvPicPr>
          <p:nvPr/>
        </p:nvPicPr>
        <p:blipFill>
          <a:blip r:embed="rId6" cstate="print"/>
          <a:srcRect b="11458"/>
          <a:stretch>
            <a:fillRect/>
          </a:stretch>
        </p:blipFill>
        <p:spPr>
          <a:xfrm>
            <a:off x="6929454" y="1357298"/>
            <a:ext cx="1977850" cy="23349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5429256" y="4071942"/>
            <a:ext cx="350043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Этап 2: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Процесс изготовления. От простого к сложному. Мы начали с самых простых элементов, чтобы ребенок почувствовал уверенность.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hoto_2025-11-02_12-05-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85720" y="2928934"/>
            <a:ext cx="494468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Этап 3: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итоговой композиции.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Теперь все детали нужно собрать между собой. </a:t>
            </a:r>
          </a:p>
          <a:p>
            <a:endParaRPr lang="ru-RU" dirty="0"/>
          </a:p>
        </p:txBody>
      </p:sp>
      <p:pic>
        <p:nvPicPr>
          <p:cNvPr id="5" name="Рисунок 4" descr="photo_2025-11-06_11-53-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1" y="285728"/>
            <a:ext cx="1821669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photo_2025-11-06_11-53-04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3108" y="142852"/>
            <a:ext cx="1714512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photo_2025-11-06_11-53-0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00298" y="3857628"/>
            <a:ext cx="1890000" cy="2520000"/>
          </a:xfrm>
          <a:prstGeom prst="rect">
            <a:avLst/>
          </a:prstGeom>
        </p:spPr>
      </p:pic>
      <p:pic>
        <p:nvPicPr>
          <p:cNvPr id="10" name="Рисунок 9" descr="photo_2025-11-06_11-52-5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5720" y="4000504"/>
            <a:ext cx="1890000" cy="2520000"/>
          </a:xfrm>
          <a:prstGeom prst="rect">
            <a:avLst/>
          </a:prstGeom>
        </p:spPr>
      </p:pic>
      <p:pic>
        <p:nvPicPr>
          <p:cNvPr id="12" name="Рисунок 11" descr="photo_2025-11-06_11-53-06 (2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29388" y="0"/>
            <a:ext cx="1890000" cy="2520000"/>
          </a:xfrm>
          <a:prstGeom prst="rect">
            <a:avLst/>
          </a:prstGeom>
        </p:spPr>
      </p:pic>
      <p:pic>
        <p:nvPicPr>
          <p:cNvPr id="13" name="Рисунок 12" descr="photo_2025-11-06_11-53-06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357686" y="214290"/>
            <a:ext cx="1890000" cy="2520000"/>
          </a:xfrm>
          <a:prstGeom prst="rect">
            <a:avLst/>
          </a:prstGeom>
        </p:spPr>
      </p:pic>
      <p:pic>
        <p:nvPicPr>
          <p:cNvPr id="14" name="Рисунок 13" descr="photo_2025-11-06_11-53-0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780529" y="3921942"/>
            <a:ext cx="1889016" cy="2520000"/>
          </a:xfrm>
          <a:prstGeom prst="rect">
            <a:avLst/>
          </a:prstGeom>
        </p:spPr>
      </p:pic>
      <p:pic>
        <p:nvPicPr>
          <p:cNvPr id="15" name="Рисунок 14" descr="photo_2025-11-06_11-53-0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143768" y="2786058"/>
            <a:ext cx="1890000" cy="25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hoto_2025-11-02_12-05-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photo_2025-11-02_12-01-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3071810"/>
            <a:ext cx="4855223" cy="3643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photo_2025-11-06_11-53-11.jpg"/>
          <p:cNvPicPr>
            <a:picLocks noChangeAspect="1"/>
          </p:cNvPicPr>
          <p:nvPr/>
        </p:nvPicPr>
        <p:blipFill>
          <a:blip r:embed="rId4" cstate="print"/>
          <a:srcRect t="17363" r="1401"/>
          <a:stretch>
            <a:fillRect/>
          </a:stretch>
        </p:blipFill>
        <p:spPr>
          <a:xfrm>
            <a:off x="571472" y="285728"/>
            <a:ext cx="3786214" cy="2379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photo_2025-11-06_11-53-10.jpg"/>
          <p:cNvPicPr>
            <a:picLocks noChangeAspect="1"/>
          </p:cNvPicPr>
          <p:nvPr/>
        </p:nvPicPr>
        <p:blipFill>
          <a:blip r:embed="rId5" cstate="print"/>
          <a:srcRect l="6249" t="16666" r="1562" b="9375"/>
          <a:stretch>
            <a:fillRect/>
          </a:stretch>
        </p:blipFill>
        <p:spPr>
          <a:xfrm>
            <a:off x="4214810" y="1928802"/>
            <a:ext cx="4786479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hoto_2025-11-02_12-05-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photo_2025-11-06_12-04-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3786190"/>
            <a:ext cx="3842001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photo_2025-11-06_12-04-11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3429000"/>
            <a:ext cx="2160000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photo_2025-11-06_12-04-1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4876" y="142852"/>
            <a:ext cx="2160000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photo_2025-11-06_12-04-1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00826" y="857232"/>
            <a:ext cx="2158875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photo_2025-11-06_12-04-0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4282" y="142852"/>
            <a:ext cx="2158875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photo_2025-11-06_12-04-07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500298" y="571480"/>
            <a:ext cx="2160845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155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«ЗВЕЗДЫ НАД ГОЛОВОЙ»</vt:lpstr>
      <vt:lpstr>Конкурс «Полет к звездам»   Категория: 3D моделирование «Звездные мечты»</vt:lpstr>
      <vt:lpstr>Слайд 3</vt:lpstr>
      <vt:lpstr>Слайд 4</vt:lpstr>
      <vt:lpstr>Слайд 5</vt:lpstr>
      <vt:lpstr>Слайд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ivan</dc:creator>
  <cp:lastModifiedBy>fruen</cp:lastModifiedBy>
  <cp:revision>14</cp:revision>
  <dcterms:created xsi:type="dcterms:W3CDTF">2012-01-27T11:22:18Z</dcterms:created>
  <dcterms:modified xsi:type="dcterms:W3CDTF">2025-11-06T07:06:59Z</dcterms:modified>
</cp:coreProperties>
</file>