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3" r:id="rId2"/>
    <p:sldId id="276" r:id="rId3"/>
    <p:sldId id="275" r:id="rId4"/>
    <p:sldId id="280" r:id="rId5"/>
    <p:sldId id="281" r:id="rId6"/>
    <p:sldId id="282" r:id="rId7"/>
    <p:sldId id="283" r:id="rId8"/>
    <p:sldId id="284" r:id="rId9"/>
    <p:sldId id="285" r:id="rId10"/>
    <p:sldId id="277" r:id="rId11"/>
    <p:sldId id="278" r:id="rId12"/>
    <p:sldId id="286" r:id="rId13"/>
    <p:sldId id="287" r:id="rId14"/>
    <p:sldId id="279" r:id="rId15"/>
    <p:sldId id="288" r:id="rId16"/>
    <p:sldId id="289" r:id="rId17"/>
    <p:sldId id="290" r:id="rId18"/>
    <p:sldId id="291" r:id="rId19"/>
    <p:sldId id="292" r:id="rId20"/>
    <p:sldId id="27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9" autoAdjust="0"/>
    <p:restoredTop sz="86475" autoAdjust="0"/>
  </p:normalViewPr>
  <p:slideViewPr>
    <p:cSldViewPr>
      <p:cViewPr>
        <p:scale>
          <a:sx n="94" d="100"/>
          <a:sy n="94" d="100"/>
        </p:scale>
        <p:origin x="-68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"Все профессии хороши, выбирай на вкус" 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МБДОУ № 548</a:t>
            </a:r>
          </a:p>
          <a:p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Группа №7.</a:t>
            </a:r>
            <a:endParaRPr lang="ru-RU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671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274638"/>
            <a:ext cx="5338936" cy="922114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Полицейский: </a:t>
            </a:r>
            <a:br>
              <a:rPr lang="ru-RU" sz="2400" dirty="0">
                <a:solidFill>
                  <a:schemeClr val="bg1"/>
                </a:solidFill>
              </a:rPr>
            </a:br>
            <a:r>
              <a:rPr lang="ru-RU" sz="2400" b="1" dirty="0">
                <a:solidFill>
                  <a:schemeClr val="bg1"/>
                </a:solidFill>
              </a:rPr>
              <a:t>                                         </a:t>
            </a:r>
            <a:r>
              <a:rPr lang="ru-RU" sz="2400" dirty="0">
                <a:solidFill>
                  <a:schemeClr val="bg1"/>
                </a:solidFill>
              </a:rPr>
              <a:t>потому что папа работает в полиции.</a:t>
            </a:r>
          </a:p>
        </p:txBody>
      </p:sp>
      <p:pic>
        <p:nvPicPr>
          <p:cNvPr id="6146" name="Picture 2" descr="C:\Users\User\Documents\Documents\сценарии\2015 8 Марта\2021\021420211740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1340768"/>
            <a:ext cx="6912768" cy="38951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ocuments\Documents\сценарии\2015 8 Марта\2021\02142021173302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340768"/>
            <a:ext cx="5341402" cy="4349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5235951"/>
            <a:ext cx="4572000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dirty="0"/>
              <a:t>Охраняю я закон, </a:t>
            </a:r>
            <a:br>
              <a:rPr lang="ru-RU" dirty="0"/>
            </a:br>
            <a:r>
              <a:rPr lang="ru-RU" dirty="0"/>
              <a:t>                        Ваш покой и крепкий сон. </a:t>
            </a:r>
          </a:p>
        </p:txBody>
      </p:sp>
    </p:spTree>
    <p:extLst>
      <p:ext uri="{BB962C8B-B14F-4D97-AF65-F5344CB8AC3E}">
        <p14:creationId xmlns:p14="http://schemas.microsoft.com/office/powerpoint/2010/main" val="366493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Полицейский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: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 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потому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что интересно ловить грабителей.</a:t>
            </a:r>
            <a:r>
              <a:rPr lang="ru-RU" sz="2400" dirty="0">
                <a:ea typeface="Calibri"/>
                <a:cs typeface="Times New Roman"/>
              </a:rPr>
              <a:t/>
            </a:r>
            <a:br>
              <a:rPr lang="ru-RU" sz="2400" dirty="0">
                <a:ea typeface="Calibri"/>
                <a:cs typeface="Times New Roman"/>
              </a:rPr>
            </a:br>
            <a:endParaRPr lang="ru-RU" sz="2400" dirty="0"/>
          </a:p>
        </p:txBody>
      </p:sp>
      <p:pic>
        <p:nvPicPr>
          <p:cNvPr id="7170" name="Picture 2" descr="C:\Users\User\Documents\Documents\сценарии\2015 8 Марта\2021\010520211755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80728"/>
            <a:ext cx="3715891" cy="42919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171" name="Picture 3" descr="C:\Users\User\Documents\Documents\сценарии\2015 8 Марта\2021\010520211803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4466376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179512" y="4811018"/>
            <a:ext cx="4610392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Полиция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придёт,</a:t>
            </a:r>
            <a:br>
              <a:rPr lang="ru-RU" dirty="0">
                <a:latin typeface="Times New Roman"/>
                <a:ea typeface="Calibri"/>
                <a:cs typeface="Times New Roman"/>
              </a:rPr>
            </a:br>
            <a:r>
              <a:rPr lang="ru-RU" dirty="0">
                <a:latin typeface="Times New Roman"/>
                <a:ea typeface="Calibri"/>
                <a:cs typeface="Times New Roman"/>
              </a:rPr>
              <a:t>                        Всем поможет, всех спасёт.</a:t>
            </a:r>
            <a:endParaRPr lang="ru-RU" sz="12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673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ocuments\Documents\сценарии\2015 8 Марта\2021\bb75dcds-9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16632"/>
            <a:ext cx="1560451" cy="20871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5363" name="Picture 3" descr="C:\Users\User\Documents\Documents\сценарии\2015 8 Марта\2021\021320212143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645024"/>
            <a:ext cx="4031432" cy="26889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Users\User\Documents\Documents\сценарии\2015 8 Марта\2021\0213202121205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964" y="3059058"/>
            <a:ext cx="4523902" cy="33929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C:\Users\User\Documents\Documents\сценарии\2015 8 Марта\2021\0110202114362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171400"/>
            <a:ext cx="4275933" cy="35283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93939" y="2597393"/>
            <a:ext cx="466669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 smtClean="0"/>
              <a:t>             </a:t>
            </a:r>
            <a:r>
              <a:rPr lang="ru-RU" dirty="0" smtClean="0"/>
              <a:t> </a:t>
            </a:r>
            <a:r>
              <a:rPr lang="ru-RU" dirty="0"/>
              <a:t>Много есть профессий разных,</a:t>
            </a:r>
          </a:p>
          <a:p>
            <a:r>
              <a:rPr lang="ru-RU" dirty="0"/>
              <a:t>                           </a:t>
            </a:r>
            <a:r>
              <a:rPr lang="ru-RU" dirty="0" smtClean="0"/>
              <a:t>Выбрать </a:t>
            </a:r>
            <a:r>
              <a:rPr lang="ru-RU" dirty="0"/>
              <a:t>что – не знаешь сразу.</a:t>
            </a:r>
          </a:p>
        </p:txBody>
      </p:sp>
    </p:spTree>
    <p:extLst>
      <p:ext uri="{BB962C8B-B14F-4D97-AF65-F5344CB8AC3E}">
        <p14:creationId xmlns:p14="http://schemas.microsoft.com/office/powerpoint/2010/main" val="409514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C:\Users\User\Documents\Documents\сценарии\2015 8 Марта\2021\021320212350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872" y="1268760"/>
            <a:ext cx="6891128" cy="4596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116632"/>
            <a:ext cx="5842991" cy="108012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dirty="0"/>
              <a:t>Археолог - это, что-то!</a:t>
            </a:r>
            <a:br>
              <a:rPr lang="ru-RU" sz="2800" dirty="0"/>
            </a:br>
            <a:r>
              <a:rPr lang="ru-RU" sz="2800" dirty="0"/>
              <a:t>                   Интересная </a:t>
            </a:r>
            <a:r>
              <a:rPr lang="ru-RU" sz="2800" dirty="0" smtClean="0"/>
              <a:t>работа.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16386" name="Picture 2" descr="C:\Users\User\Documents\Documents\сценарии\2015 8 Марта\2021\021320212335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12" y="2708920"/>
            <a:ext cx="5074027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218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ocuments\Documents\сценарии\2015 8 Марта\2021\010520211636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20" y="548680"/>
            <a:ext cx="4231525" cy="5976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User\Documents\Documents\сценарии\2015 8 Марта\2021\010520211628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193" y="548680"/>
            <a:ext cx="4565807" cy="6016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55776" y="404664"/>
            <a:ext cx="430222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/>
              <a:t>Я  решила  балериной   стать.</a:t>
            </a:r>
          </a:p>
          <a:p>
            <a:r>
              <a:rPr lang="ru-RU" dirty="0"/>
              <a:t>                  Буду я  всё время  танцевать.</a:t>
            </a:r>
          </a:p>
        </p:txBody>
      </p:sp>
    </p:spTree>
    <p:extLst>
      <p:ext uri="{BB962C8B-B14F-4D97-AF65-F5344CB8AC3E}">
        <p14:creationId xmlns:p14="http://schemas.microsoft.com/office/powerpoint/2010/main" val="323486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74638"/>
            <a:ext cx="6635080" cy="850106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000" b="1" dirty="0" smtClean="0"/>
              <a:t>      </a:t>
            </a:r>
            <a:r>
              <a:rPr lang="ru-RU" sz="2000" dirty="0"/>
              <a:t>Зажгу свою звезду,</a:t>
            </a:r>
            <a:br>
              <a:rPr lang="ru-RU" sz="2000" dirty="0"/>
            </a:br>
            <a:r>
              <a:rPr lang="ru-RU" sz="2000" dirty="0"/>
              <a:t>                  Зажгу на радость людям!</a:t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17412" name="Picture 4" descr="C:\Users\User\Documents\Documents\сценарии\2015 8 Марта\2021\021420211829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20888"/>
            <a:ext cx="3528392" cy="3506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User\Documents\Documents\сценарии\2015 8 Марта\2021\0110202115424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340768"/>
            <a:ext cx="5652120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914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/>
              <a:t> Я хочу недаром </a:t>
            </a:r>
            <a:br>
              <a:rPr lang="ru-RU" sz="2800" dirty="0"/>
            </a:br>
            <a:r>
              <a:rPr lang="ru-RU" sz="2800" dirty="0"/>
              <a:t>                           Стать ветеринаром!</a:t>
            </a:r>
          </a:p>
        </p:txBody>
      </p:sp>
      <p:pic>
        <p:nvPicPr>
          <p:cNvPr id="18434" name="Picture 2" descr="C:\Users\User\Documents\Documents\сценарии\2015 8 Марта\2021\010520212038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779280"/>
            <a:ext cx="4955389" cy="38819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Users\User\Documents\Documents\сценарии\2015 8 Марта\2021\010520212031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484784"/>
            <a:ext cx="4754592" cy="35348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168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dirty="0"/>
              <a:t>Вас зовёт ветеринар — </a:t>
            </a:r>
            <a:br>
              <a:rPr lang="ru-RU" sz="2800" dirty="0"/>
            </a:br>
            <a:r>
              <a:rPr lang="ru-RU" sz="2800" dirty="0"/>
              <a:t>                          Перевяжет, даст </a:t>
            </a:r>
            <a:r>
              <a:rPr lang="ru-RU" sz="2800" dirty="0" smtClean="0"/>
              <a:t>отвар.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19458" name="Picture 2" descr="C:\Users\User\Documents\Documents\сценарии\2015 8 Марта\2021\010520212016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519948"/>
            <a:ext cx="4968552" cy="40401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C:\Users\User\Documents\Documents\сценарии\2015 8 Марта\2021\010520212024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653" y="2276872"/>
            <a:ext cx="4554347" cy="34360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10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116632"/>
            <a:ext cx="5482952" cy="79208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Всё </a:t>
            </a:r>
            <a:r>
              <a:rPr lang="ru-RU" sz="2800" dirty="0"/>
              <a:t>посолит, поперчит</a:t>
            </a:r>
            <a:br>
              <a:rPr lang="ru-RU" sz="2800" dirty="0"/>
            </a:br>
            <a:r>
              <a:rPr lang="ru-RU" sz="2800" dirty="0"/>
              <a:t>И горчицей </a:t>
            </a:r>
            <a:r>
              <a:rPr lang="ru-RU" sz="2800" dirty="0" err="1"/>
              <a:t>погорчит</a:t>
            </a:r>
            <a:r>
              <a:rPr lang="ru-RU" sz="2800" dirty="0"/>
              <a:t>.</a:t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20482" name="Picture 2" descr="C:\Users\User\Documents\Documents\сценарии\2015 8 Марта\2021\0110202115343 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3680942" cy="4464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Users\User\Documents\Documents\сценарии\2015 8 Марта\2021\0110202118515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518" y="1772816"/>
            <a:ext cx="4639032" cy="36770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85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332656"/>
            <a:ext cx="6984776" cy="105732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dirty="0"/>
              <a:t>Может стать мне депутатом,</a:t>
            </a:r>
            <a:br>
              <a:rPr lang="ru-RU" sz="2800" dirty="0"/>
            </a:br>
            <a:r>
              <a:rPr lang="ru-RU" sz="2800" dirty="0"/>
              <a:t>                 </a:t>
            </a:r>
            <a:r>
              <a:rPr lang="ru-RU" sz="2800" dirty="0" smtClean="0"/>
              <a:t>                  </a:t>
            </a:r>
            <a:r>
              <a:rPr lang="ru-RU" sz="2800" dirty="0"/>
              <a:t>И бюджет на всех делить. 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21506" name="Picture 2" descr="C:\Users\User\Documents\Documents\сценарии\2015 8 Марта\2021\011020211915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063" y="1916832"/>
            <a:ext cx="3775495" cy="4464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1507" name="Picture 3" descr="C:\Users\User\Documents\Documents\сценарии\2015 8 Марта\2021\depositphotos_10106482-stock-photo-question-sig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656184" cy="20099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C:\Users\User\Documents\Documents\сценарии\2015 8 Марта\2021\0110202119074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370" y="2492896"/>
            <a:ext cx="5368630" cy="4084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713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cuments\Documents\сценарии\2015 8 Марта\2021\20210302_1637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377" y="267895"/>
            <a:ext cx="3933825" cy="29085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ocuments\Documents\сценарии\2015 8 Марта\2021\20210302_1634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0"/>
            <a:ext cx="3143813" cy="3888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ocuments\Documents\сценарии\2015 8 Марта\2021\20210302_165210_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259" y="3447320"/>
            <a:ext cx="3102943" cy="25818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ocuments\Documents\сценарии\2015 8 Марта\2021\20210302_171257_1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37096"/>
            <a:ext cx="4514112" cy="25920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75856" y="3176485"/>
            <a:ext cx="3582144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/>
              <a:t>О мечтах своих расскажем </a:t>
            </a:r>
          </a:p>
          <a:p>
            <a:r>
              <a:rPr lang="ru-RU" dirty="0"/>
              <a:t>                        Планами вас удивим.</a:t>
            </a:r>
          </a:p>
        </p:txBody>
      </p:sp>
    </p:spTree>
    <p:extLst>
      <p:ext uri="{BB962C8B-B14F-4D97-AF65-F5344CB8AC3E}">
        <p14:creationId xmlns:p14="http://schemas.microsoft.com/office/powerpoint/2010/main" val="340387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рия\Desktop\фото\148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450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0758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258816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Парикмахер, стилист, визажист? А может продавец?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6631"/>
            <a:ext cx="4029576" cy="32058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C:\Users\User\Documents\Documents\сценарии\2015 8 Марта\2021\010520211736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460888"/>
            <a:ext cx="4501816" cy="36972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User\Documents\Documents\сценарии\2015 8 Марта\2021\0213202122405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330" y="3284984"/>
            <a:ext cx="4727310" cy="33106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User\Documents\Documents\сценарии\2015 8 Марта\2021\question-marks-png-11552242683ox2xgyr3bf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452" y="832415"/>
            <a:ext cx="1130878" cy="13034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23728" y="2348880"/>
            <a:ext cx="3456384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/>
              <a:t> Парикмахер непременно</a:t>
            </a:r>
          </a:p>
          <a:p>
            <a:r>
              <a:rPr lang="ru-RU" dirty="0"/>
              <a:t>                             Подстрижёт вас современно </a:t>
            </a:r>
          </a:p>
        </p:txBody>
      </p:sp>
    </p:spTree>
    <p:extLst>
      <p:ext uri="{BB962C8B-B14F-4D97-AF65-F5344CB8AC3E}">
        <p14:creationId xmlns:p14="http://schemas.microsoft.com/office/powerpoint/2010/main" val="364884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ocuments\Documents\сценарии\2015 8 Марта\2021\021420211748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5245" y="1196752"/>
            <a:ext cx="5224314" cy="4680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User\Documents\Documents\сценарии\2015 8 Марта\2021\021320212357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28800"/>
            <a:ext cx="4318371" cy="3096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:                       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0" y="188640"/>
            <a:ext cx="4320480" cy="864096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>
            <a:noAutofit/>
          </a:bodyPr>
          <a:lstStyle/>
          <a:p>
            <a:r>
              <a:rPr lang="ru-RU" sz="2000" dirty="0" smtClean="0"/>
              <a:t>                        </a:t>
            </a:r>
            <a:r>
              <a:rPr lang="ru-RU" sz="2000" dirty="0"/>
              <a:t>Сегодня я — пожарный,</a:t>
            </a:r>
            <a:br>
              <a:rPr lang="ru-RU" sz="2000" dirty="0"/>
            </a:br>
            <a:r>
              <a:rPr lang="ru-RU" sz="2000" dirty="0"/>
              <a:t>                          Серьёзный и отважный.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4221088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82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ocuments\Documents\сценарии\2015 8 Марта\2021\011020211428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359399"/>
            <a:ext cx="4014376" cy="33576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User\Documents\Documents\сценарии\2015 8 Марта\2021\011020211421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272744"/>
            <a:ext cx="5403134" cy="36045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39952" y="1052736"/>
            <a:ext cx="4608512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Пожарные они </a:t>
            </a:r>
            <a:r>
              <a:rPr lang="ru-RU" dirty="0"/>
              <a:t>спасают людей. Они тушат пожар, снимают с помощью лестницы, если кто то застрял.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157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User\Documents\Documents\сценарии\2015 8 Марта\2021\010520212127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760" y="1412776"/>
            <a:ext cx="4492276" cy="45332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42" name="Picture 2" descr="C:\Users\User\Documents\Documents\сценарии\2015 8 Марта\2021\0105202121194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6108524" cy="34360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641994" y="4509120"/>
            <a:ext cx="4074022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Я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– пример для всех ребят</a:t>
            </a:r>
            <a:endParaRPr lang="ru-RU" sz="12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Меня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зовут героем.</a:t>
            </a:r>
            <a:endParaRPr lang="ru-RU" sz="12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Гордо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носит космонавт</a:t>
            </a:r>
            <a:endParaRPr lang="ru-RU" sz="12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Звание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такое.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076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ocuments\Documents\сценарии\2015 8 Марта\2021\021320212106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32" y="-99392"/>
            <a:ext cx="5157896" cy="3888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User\Documents\Documents\сценарии\2015 8 Марта\2021\021320212053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998" y="2564904"/>
            <a:ext cx="4674001" cy="34886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9832" y="4221088"/>
            <a:ext cx="4479830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/>
              <a:t>Кто пропишет витамины?</a:t>
            </a:r>
          </a:p>
          <a:p>
            <a:r>
              <a:rPr lang="ru-RU" dirty="0"/>
              <a:t>                            Кто излечит от ангины?</a:t>
            </a:r>
          </a:p>
        </p:txBody>
      </p:sp>
    </p:spTree>
    <p:extLst>
      <p:ext uri="{BB962C8B-B14F-4D97-AF65-F5344CB8AC3E}">
        <p14:creationId xmlns:p14="http://schemas.microsoft.com/office/powerpoint/2010/main" val="1997174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ocuments\Documents\сценарии\2015 8 Марта\2021\010520211432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156956"/>
            <a:ext cx="6126171" cy="40180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User\Documents\Documents\сценарии\2015 8 Марта\2021\010520211456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80728"/>
            <a:ext cx="4032448" cy="4752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3861048"/>
            <a:ext cx="338437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/>
              <a:t>Мы откроем вам секрет:</a:t>
            </a:r>
            <a:br>
              <a:rPr lang="ru-RU" dirty="0"/>
            </a:br>
            <a:r>
              <a:rPr lang="ru-RU" dirty="0"/>
              <a:t>               Всем поможет логопед!  </a:t>
            </a:r>
          </a:p>
        </p:txBody>
      </p:sp>
    </p:spTree>
    <p:extLst>
      <p:ext uri="{BB962C8B-B14F-4D97-AF65-F5344CB8AC3E}">
        <p14:creationId xmlns:p14="http://schemas.microsoft.com/office/powerpoint/2010/main" val="410531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ocuments\Documents\сценарии\2015 8 Марта\2021\021420211808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64" y="1700808"/>
            <a:ext cx="5544616" cy="41079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User\Documents\Documents\сценарии\2015 8 Марта\2021\0214202118173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196752"/>
            <a:ext cx="3225598" cy="4464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922114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dirty="0"/>
              <a:t>Я мечтаю стать скорей </a:t>
            </a:r>
            <a:br>
              <a:rPr lang="ru-RU" sz="2800" dirty="0"/>
            </a:br>
            <a:r>
              <a:rPr lang="ru-RU" sz="2800" dirty="0"/>
              <a:t>                       Воспитателем детей</a:t>
            </a:r>
          </a:p>
        </p:txBody>
      </p:sp>
    </p:spTree>
    <p:extLst>
      <p:ext uri="{BB962C8B-B14F-4D97-AF65-F5344CB8AC3E}">
        <p14:creationId xmlns:p14="http://schemas.microsoft.com/office/powerpoint/2010/main" val="245448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174</Words>
  <Application>Microsoft Office PowerPoint</Application>
  <PresentationFormat>Экран (4:3)</PresentationFormat>
  <Paragraphs>33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"Все профессии хороши, выбирай на вкус" </vt:lpstr>
      <vt:lpstr>Презентация PowerPoint</vt:lpstr>
      <vt:lpstr>Парикмахер, стилист, визажист? А может продавец?</vt:lpstr>
      <vt:lpstr>                        Сегодня я — пожарный,                           Серьёзный и отважный. </vt:lpstr>
      <vt:lpstr>Презентация PowerPoint</vt:lpstr>
      <vt:lpstr>Презентация PowerPoint</vt:lpstr>
      <vt:lpstr>Презентация PowerPoint</vt:lpstr>
      <vt:lpstr>Презентация PowerPoint</vt:lpstr>
      <vt:lpstr>Я мечтаю стать скорей                         Воспитателем детей</vt:lpstr>
      <vt:lpstr>Полицейский:                                           потому что папа работает в полиции.</vt:lpstr>
      <vt:lpstr>Полицейский:  потому что интересно ловить грабителей. </vt:lpstr>
      <vt:lpstr>Презентация PowerPoint</vt:lpstr>
      <vt:lpstr>Археолог - это, что-то!                    Интересная работа. </vt:lpstr>
      <vt:lpstr>Презентация PowerPoint</vt:lpstr>
      <vt:lpstr>      Зажгу свою звезду,                   Зажгу на радость людям! </vt:lpstr>
      <vt:lpstr> Я хочу недаром                             Стать ветеринаром!</vt:lpstr>
      <vt:lpstr>Вас зовёт ветеринар —                            Перевяжет, даст отвар. </vt:lpstr>
      <vt:lpstr>  Всё посолит, поперчит И горчицей погорчит.  </vt:lpstr>
      <vt:lpstr>Может стать мне депутатом,                                    И бюджет на всех делить.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МЕЧТА……</dc:title>
  <dc:creator>Мария</dc:creator>
  <cp:lastModifiedBy>User</cp:lastModifiedBy>
  <cp:revision>44</cp:revision>
  <dcterms:created xsi:type="dcterms:W3CDTF">2015-05-20T11:43:07Z</dcterms:created>
  <dcterms:modified xsi:type="dcterms:W3CDTF">2021-05-18T17:19:15Z</dcterms:modified>
</cp:coreProperties>
</file>