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  <p:sldId id="258" r:id="rId5"/>
    <p:sldId id="257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6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10" Type="http://schemas.openxmlformats.org/officeDocument/2006/relationships/image" Target="../media/image32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creenshot_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04801"/>
            <a:ext cx="7772400" cy="1447799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Информационно-творческий проект</a:t>
            </a:r>
            <a:endParaRPr lang="ru-RU" sz="28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124200"/>
            <a:ext cx="9144000" cy="2514600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«Удивительный космос»</a:t>
            </a:r>
            <a:endParaRPr lang="ru-RU" sz="4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creenshot_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32562" cy="6858000"/>
          </a:xfrm>
        </p:spPr>
      </p:pic>
      <p:pic>
        <p:nvPicPr>
          <p:cNvPr id="6" name="Рисунок 5" descr="20230403_1026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53000" y="228600"/>
            <a:ext cx="3962400" cy="2971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20230406_09312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5800" y="228600"/>
            <a:ext cx="3962400" cy="2971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20230405_09154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9600" y="3505200"/>
            <a:ext cx="4064000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20230405_09063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876800" y="3505200"/>
            <a:ext cx="4064000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1371601" y="2743200"/>
            <a:ext cx="66294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Беседы и игры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Содержимое 3" descr="Screenshot_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93682" cy="6858000"/>
          </a:xfrm>
        </p:spPr>
      </p:pic>
      <p:pic>
        <p:nvPicPr>
          <p:cNvPr id="5" name="Рисунок 4" descr="20230330_105353.jpg"/>
          <p:cNvPicPr>
            <a:picLocks noChangeAspect="1"/>
          </p:cNvPicPr>
          <p:nvPr/>
        </p:nvPicPr>
        <p:blipFill>
          <a:blip r:embed="rId3" cstate="print"/>
          <a:srcRect l="9934"/>
          <a:stretch>
            <a:fillRect/>
          </a:stretch>
        </p:blipFill>
        <p:spPr>
          <a:xfrm>
            <a:off x="5486400" y="3124200"/>
            <a:ext cx="3454400" cy="287655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" name="Рисунок 5" descr="20230410_15193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5800" y="914400"/>
            <a:ext cx="3886200" cy="29146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20230410_15193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2000" y="3600450"/>
            <a:ext cx="4343400" cy="32575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838201" y="0"/>
            <a:ext cx="80772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Экспериментальная</a:t>
            </a:r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деятельность</a:t>
            </a:r>
            <a:endParaRPr lang="ru-RU" sz="4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4" name="Содержимое 3" descr="Screenshot_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32562" cy="6858000"/>
          </a:xfrm>
        </p:spPr>
      </p:pic>
      <p:pic>
        <p:nvPicPr>
          <p:cNvPr id="5" name="Рисунок 4" descr="20230412_1031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3429000"/>
            <a:ext cx="4292600" cy="3219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20230412_16300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00600" y="3371850"/>
            <a:ext cx="4343400" cy="3257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20230406_10532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3400" y="304800"/>
            <a:ext cx="4114800" cy="3086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4495800" y="1371600"/>
            <a:ext cx="46482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Рисование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</a:t>
            </a:r>
            <a:endParaRPr lang="ru-RU" dirty="0"/>
          </a:p>
        </p:txBody>
      </p:sp>
      <p:pic>
        <p:nvPicPr>
          <p:cNvPr id="4" name="Содержимое 3" descr="1613514755_7-p-fon-dlya-prezentatsii-kosmicheskaya-tema-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</p:spPr>
      </p:pic>
      <p:pic>
        <p:nvPicPr>
          <p:cNvPr id="5" name="Рисунок 4" descr="20230411_1031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8200" y="533400"/>
            <a:ext cx="3733800" cy="2800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20230411_10282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53000" y="1524000"/>
            <a:ext cx="3352800" cy="2514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20230411_10364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52800" y="4114800"/>
            <a:ext cx="3610194" cy="2574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4724400" y="304800"/>
            <a:ext cx="33528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Лепка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creenshot_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668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6" name="Рисунок 5" descr="20230403_10213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6179124" y="526476"/>
            <a:ext cx="2992603" cy="22444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20230403_10091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113557">
            <a:off x="-330234" y="1137685"/>
            <a:ext cx="3591740" cy="26938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20230403_10002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3752850" y="4057650"/>
            <a:ext cx="3200400" cy="2400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4267200" y="2895600"/>
            <a:ext cx="48768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Конструирование</a:t>
            </a:r>
            <a:endParaRPr lang="ru-RU" sz="4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pic>
        <p:nvPicPr>
          <p:cNvPr id="10" name="Рисунок 9" descr="20230403_10170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400000">
            <a:off x="6388100" y="4102102"/>
            <a:ext cx="3149599" cy="2362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20230403_10030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590800" y="0"/>
            <a:ext cx="4038600" cy="30289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Содержимое 16" descr="Screenshot_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53734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</a:t>
            </a:r>
            <a:endParaRPr lang="ru-RU" dirty="0"/>
          </a:p>
        </p:txBody>
      </p:sp>
      <p:pic>
        <p:nvPicPr>
          <p:cNvPr id="5" name="Рисунок 4" descr="20230411_07432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1498600" y="3302000"/>
            <a:ext cx="3860799" cy="2895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20230411_074404.jpg"/>
          <p:cNvPicPr>
            <a:picLocks noChangeAspect="1"/>
          </p:cNvPicPr>
          <p:nvPr/>
        </p:nvPicPr>
        <p:blipFill>
          <a:blip r:embed="rId4" cstate="print"/>
          <a:srcRect t="14339" r="7918" b="9458"/>
          <a:stretch>
            <a:fillRect/>
          </a:stretch>
        </p:blipFill>
        <p:spPr>
          <a:xfrm rot="5144658">
            <a:off x="-304347" y="716073"/>
            <a:ext cx="2977152" cy="18478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20230411_07444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200" y="3352800"/>
            <a:ext cx="1879600" cy="14097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 descr="20230411_074535.jpg"/>
          <p:cNvPicPr>
            <a:picLocks noChangeAspect="1"/>
          </p:cNvPicPr>
          <p:nvPr/>
        </p:nvPicPr>
        <p:blipFill>
          <a:blip r:embed="rId6" cstate="print"/>
          <a:srcRect r="7120" b="5160"/>
          <a:stretch>
            <a:fillRect/>
          </a:stretch>
        </p:blipFill>
        <p:spPr>
          <a:xfrm rot="5400000">
            <a:off x="4680516" y="3965772"/>
            <a:ext cx="1981200" cy="151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 descr="20230411_07431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5400000">
            <a:off x="6153150" y="3752850"/>
            <a:ext cx="3200400" cy="24003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11" descr="20230411_074558.jpg"/>
          <p:cNvPicPr>
            <a:picLocks noChangeAspect="1"/>
          </p:cNvPicPr>
          <p:nvPr/>
        </p:nvPicPr>
        <p:blipFill>
          <a:blip r:embed="rId8" cstate="print"/>
          <a:srcRect l="6250" t="4167" r="3125"/>
          <a:stretch>
            <a:fillRect/>
          </a:stretch>
        </p:blipFill>
        <p:spPr>
          <a:xfrm>
            <a:off x="152400" y="4953000"/>
            <a:ext cx="1825487" cy="1447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Рисунок 12" descr="20230412_163049.jpg"/>
          <p:cNvPicPr>
            <a:picLocks noChangeAspect="1"/>
          </p:cNvPicPr>
          <p:nvPr/>
        </p:nvPicPr>
        <p:blipFill>
          <a:blip r:embed="rId9" cstate="print"/>
          <a:srcRect b="29268"/>
          <a:stretch>
            <a:fillRect/>
          </a:stretch>
        </p:blipFill>
        <p:spPr>
          <a:xfrm>
            <a:off x="2074918" y="-152400"/>
            <a:ext cx="5171090" cy="2743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8" name="Рисунок 7" descr="20230411_074448.jpg"/>
          <p:cNvPicPr>
            <a:picLocks noChangeAspect="1"/>
          </p:cNvPicPr>
          <p:nvPr/>
        </p:nvPicPr>
        <p:blipFill>
          <a:blip r:embed="rId10" cstate="print"/>
          <a:srcRect t="21569" b="11765"/>
          <a:stretch>
            <a:fillRect/>
          </a:stretch>
        </p:blipFill>
        <p:spPr>
          <a:xfrm>
            <a:off x="4953000" y="1981200"/>
            <a:ext cx="2895600" cy="1447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Прямоугольник 17"/>
          <p:cNvSpPr/>
          <p:nvPr/>
        </p:nvSpPr>
        <p:spPr>
          <a:xfrm>
            <a:off x="0" y="2590800"/>
            <a:ext cx="62484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Выставка поделок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</a:t>
            </a:r>
            <a:endParaRPr lang="ru-RU" dirty="0"/>
          </a:p>
        </p:txBody>
      </p:sp>
      <p:pic>
        <p:nvPicPr>
          <p:cNvPr id="4" name="Содержимое 3" descr="Screenshot_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76828" cy="6858000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21</Words>
  <Application>Microsoft Office PowerPoint</Application>
  <PresentationFormat>Экран (4:3)</PresentationFormat>
  <Paragraphs>13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Office Theme</vt:lpstr>
      <vt:lpstr>Информационно-творческий проект</vt:lpstr>
      <vt:lpstr>Слайд 2</vt:lpstr>
      <vt:lpstr> </vt:lpstr>
      <vt:lpstr>  </vt:lpstr>
      <vt:lpstr>   </vt:lpstr>
      <vt:lpstr>Слайд 6</vt:lpstr>
      <vt:lpstr>   </vt:lpstr>
      <vt:lpstr> 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Андрей</dc:creator>
  <cp:lastModifiedBy>Андрей</cp:lastModifiedBy>
  <cp:revision>10</cp:revision>
  <dcterms:created xsi:type="dcterms:W3CDTF">2023-04-17T05:10:59Z</dcterms:created>
  <dcterms:modified xsi:type="dcterms:W3CDTF">2023-04-17T06:33:35Z</dcterms:modified>
</cp:coreProperties>
</file>