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64" r:id="rId3"/>
    <p:sldId id="265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1D329-8904-4FDB-B4A4-6780D0473312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28102-3A47-4E62-9190-9F4466B95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28102-3A47-4E62-9190-9F4466B9543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9B2A6C-2D4D-49EF-B7F1-8FB04CB91404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31463-CC70-4E11-BE3E-5D6A706921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36.jpeg"/><Relationship Id="rId18" Type="http://schemas.openxmlformats.org/officeDocument/2006/relationships/image" Target="../media/image21.jpeg"/><Relationship Id="rId3" Type="http://schemas.openxmlformats.org/officeDocument/2006/relationships/image" Target="../media/image9.jpeg"/><Relationship Id="rId7" Type="http://schemas.openxmlformats.org/officeDocument/2006/relationships/image" Target="../media/image19.jpeg"/><Relationship Id="rId12" Type="http://schemas.openxmlformats.org/officeDocument/2006/relationships/image" Target="../media/image30.jpeg"/><Relationship Id="rId17" Type="http://schemas.openxmlformats.org/officeDocument/2006/relationships/image" Target="../media/image40.png"/><Relationship Id="rId2" Type="http://schemas.openxmlformats.org/officeDocument/2006/relationships/image" Target="../media/image3.jpe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9.jpeg"/><Relationship Id="rId5" Type="http://schemas.openxmlformats.org/officeDocument/2006/relationships/image" Target="../media/image17.jpeg"/><Relationship Id="rId15" Type="http://schemas.openxmlformats.org/officeDocument/2006/relationships/image" Target="../media/image38.jpeg"/><Relationship Id="rId10" Type="http://schemas.openxmlformats.org/officeDocument/2006/relationships/image" Target="../media/image25.jpeg"/><Relationship Id="rId19" Type="http://schemas.openxmlformats.org/officeDocument/2006/relationships/image" Target="../media/image41.jpeg"/><Relationship Id="rId4" Type="http://schemas.openxmlformats.org/officeDocument/2006/relationships/image" Target="../media/image10.jpeg"/><Relationship Id="rId9" Type="http://schemas.openxmlformats.org/officeDocument/2006/relationships/image" Target="../media/image24.jpeg"/><Relationship Id="rId1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9.jpeg"/><Relationship Id="rId7" Type="http://schemas.openxmlformats.org/officeDocument/2006/relationships/image" Target="../media/image19.jpeg"/><Relationship Id="rId12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0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8.jpeg"/><Relationship Id="rId3" Type="http://schemas.openxmlformats.org/officeDocument/2006/relationships/image" Target="../media/image9.jpeg"/><Relationship Id="rId7" Type="http://schemas.openxmlformats.org/officeDocument/2006/relationships/image" Target="../media/image19.jpeg"/><Relationship Id="rId12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6.jpeg"/><Relationship Id="rId5" Type="http://schemas.openxmlformats.org/officeDocument/2006/relationships/image" Target="../media/image17.jpeg"/><Relationship Id="rId10" Type="http://schemas.openxmlformats.org/officeDocument/2006/relationships/image" Target="../media/image25.jpeg"/><Relationship Id="rId4" Type="http://schemas.openxmlformats.org/officeDocument/2006/relationships/image" Target="../media/image10.jpeg"/><Relationship Id="rId9" Type="http://schemas.openxmlformats.org/officeDocument/2006/relationships/image" Target="../media/image24.jpeg"/><Relationship Id="rId1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5.jpeg"/><Relationship Id="rId5" Type="http://schemas.openxmlformats.org/officeDocument/2006/relationships/image" Target="../media/image10.jpeg"/><Relationship Id="rId15" Type="http://schemas.openxmlformats.org/officeDocument/2006/relationships/image" Target="../media/image32.jpeg"/><Relationship Id="rId10" Type="http://schemas.openxmlformats.org/officeDocument/2006/relationships/image" Target="../media/image24.jpeg"/><Relationship Id="rId4" Type="http://schemas.openxmlformats.org/officeDocument/2006/relationships/image" Target="../media/image9.jpeg"/><Relationship Id="rId9" Type="http://schemas.openxmlformats.org/officeDocument/2006/relationships/image" Target="../media/image20.jpeg"/><Relationship Id="rId1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7885014" cy="2486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0"/>
            <a:ext cx="7854696" cy="4981136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00496" y="3643314"/>
            <a:ext cx="4826000" cy="1552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лезные_Вредные_продукты-w475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7740352" cy="546758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временный-вертика-ьный-хо-о-и-ьник-с-открытым-прозрачным-фронтом-7754190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643106" y="785794"/>
            <a:ext cx="6500858" cy="5434018"/>
          </a:xfrm>
          <a:prstGeom prst="rect">
            <a:avLst/>
          </a:prstGeom>
        </p:spPr>
      </p:pic>
      <p:pic>
        <p:nvPicPr>
          <p:cNvPr id="6" name="Рисунок 5" descr="1614544304_38-p-frukti-na-belom-fone-65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857364"/>
            <a:ext cx="785818" cy="514342"/>
          </a:xfrm>
          <a:prstGeom prst="rect">
            <a:avLst/>
          </a:prstGeom>
        </p:spPr>
      </p:pic>
      <p:pic>
        <p:nvPicPr>
          <p:cNvPr id="7" name="Рисунок 6" descr="1614594230_4-p-yagodi-na-belom-fone-7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00240"/>
            <a:ext cx="714380" cy="433383"/>
          </a:xfrm>
          <a:prstGeom prst="rect">
            <a:avLst/>
          </a:prstGeom>
        </p:spPr>
      </p:pic>
      <p:pic>
        <p:nvPicPr>
          <p:cNvPr id="9" name="Рисунок 8" descr="zhiteli_mordovii_smogut_pozhalovatsya_na_plokhie_ovoshchi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857364"/>
            <a:ext cx="857256" cy="585776"/>
          </a:xfrm>
          <a:prstGeom prst="rect">
            <a:avLst/>
          </a:prstGeom>
        </p:spPr>
      </p:pic>
      <p:pic>
        <p:nvPicPr>
          <p:cNvPr id="10" name="Рисунок 9" descr="kisspng-carrot-vegetable-chinese-cabbage-carrot-with-leaves-5a8354029492c6.2692926115185561626086.jpg"/>
          <p:cNvPicPr/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071678"/>
            <a:ext cx="357190" cy="923921"/>
          </a:xfrm>
          <a:prstGeom prst="rect">
            <a:avLst/>
          </a:prstGeom>
        </p:spPr>
      </p:pic>
      <p:pic>
        <p:nvPicPr>
          <p:cNvPr id="11" name="Рисунок 10" descr="11.1154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2214554"/>
            <a:ext cx="857256" cy="985830"/>
          </a:xfrm>
          <a:prstGeom prst="rect">
            <a:avLst/>
          </a:prstGeom>
        </p:spPr>
      </p:pic>
      <p:pic>
        <p:nvPicPr>
          <p:cNvPr id="12" name="Рисунок 11" descr="cq0f9zibirwos40s8sc8wskw0488ws.jpg"/>
          <p:cNvPicPr/>
          <p:nvPr/>
        </p:nvPicPr>
        <p:blipFill>
          <a:blip r:embed="rId8" cstate="print">
            <a:clrChange>
              <a:clrFrom>
                <a:srgbClr val="F6FDF5"/>
              </a:clrFrom>
              <a:clrTo>
                <a:srgbClr val="F6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1604" y="2428868"/>
            <a:ext cx="714380" cy="571504"/>
          </a:xfrm>
          <a:prstGeom prst="rect">
            <a:avLst/>
          </a:prstGeom>
        </p:spPr>
      </p:pic>
      <p:pic>
        <p:nvPicPr>
          <p:cNvPr id="13" name="Рисунок 12" descr="istockphoto-467180446-612x612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000372"/>
            <a:ext cx="1071570" cy="862014"/>
          </a:xfrm>
          <a:prstGeom prst="rect">
            <a:avLst/>
          </a:prstGeom>
        </p:spPr>
      </p:pic>
      <p:pic>
        <p:nvPicPr>
          <p:cNvPr id="14" name="Рисунок 13" descr="kisspng-meat-vector-graphics-portable-network-graphics-bee-5d1d6298914ed2.0009099115622068725952.jpg"/>
          <p:cNvPicPr/>
          <p:nvPr/>
        </p:nvPicPr>
        <p:blipFill>
          <a:blip r:embed="rId10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3071810"/>
            <a:ext cx="1214446" cy="738182"/>
          </a:xfrm>
          <a:prstGeom prst="rect">
            <a:avLst/>
          </a:prstGeom>
        </p:spPr>
      </p:pic>
      <p:pic>
        <p:nvPicPr>
          <p:cNvPr id="15" name="Рисунок 14" descr="2095046832f5aad8d32627f9b39f5c9324736b71.jp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643314"/>
            <a:ext cx="1143008" cy="857256"/>
          </a:xfrm>
          <a:prstGeom prst="rect">
            <a:avLst/>
          </a:prstGeom>
        </p:spPr>
      </p:pic>
      <p:pic>
        <p:nvPicPr>
          <p:cNvPr id="16" name="Рисунок 15" descr="kleraderm-aromakosmesi-efirnoe-maslo-apelsina-20-ml-700x700.jp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3643314"/>
            <a:ext cx="785818" cy="785818"/>
          </a:xfrm>
          <a:prstGeom prst="rect">
            <a:avLst/>
          </a:prstGeom>
        </p:spPr>
      </p:pic>
      <p:pic>
        <p:nvPicPr>
          <p:cNvPr id="17" name="Рисунок 16" descr="e907cc07479d3dafb4f278a7b5ea8968.jpg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4357694"/>
            <a:ext cx="1000132" cy="857256"/>
          </a:xfrm>
          <a:prstGeom prst="rect">
            <a:avLst/>
          </a:prstGeom>
        </p:spPr>
      </p:pic>
      <p:pic>
        <p:nvPicPr>
          <p:cNvPr id="18" name="Рисунок 17" descr="imgpsh-fullsize-huevo1_full.jpg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4500570"/>
            <a:ext cx="1143008" cy="785817"/>
          </a:xfrm>
          <a:prstGeom prst="rect">
            <a:avLst/>
          </a:prstGeom>
        </p:spPr>
      </p:pic>
      <p:pic>
        <p:nvPicPr>
          <p:cNvPr id="19" name="Рисунок 18" descr="9237c1a5018e2a20be899c80_rw_1200.jpg"/>
          <p:cNvPicPr/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4572008"/>
            <a:ext cx="785818" cy="571504"/>
          </a:xfrm>
          <a:prstGeom prst="rect">
            <a:avLst/>
          </a:prstGeom>
        </p:spPr>
      </p:pic>
      <p:pic>
        <p:nvPicPr>
          <p:cNvPr id="20" name="Рисунок 19" descr="Sweets_Candy_Chocolate_462776.jpg"/>
          <p:cNvPicPr/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1142984"/>
            <a:ext cx="2490798" cy="1862145"/>
          </a:xfrm>
          <a:prstGeom prst="rect">
            <a:avLst/>
          </a:prstGeom>
        </p:spPr>
      </p:pic>
      <p:pic>
        <p:nvPicPr>
          <p:cNvPr id="21" name="Рисунок 20" descr="free-png.ru-411.png"/>
          <p:cNvPicPr/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1857364"/>
            <a:ext cx="1323982" cy="2433648"/>
          </a:xfrm>
          <a:prstGeom prst="rect">
            <a:avLst/>
          </a:prstGeom>
        </p:spPr>
      </p:pic>
      <p:pic>
        <p:nvPicPr>
          <p:cNvPr id="23" name="Рисунок 22" descr="istockphoto-467180446-612x612.jpg"/>
          <p:cNvPicPr/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3286124"/>
            <a:ext cx="2576524" cy="2076460"/>
          </a:xfrm>
          <a:prstGeom prst="rect">
            <a:avLst/>
          </a:prstGeom>
        </p:spPr>
      </p:pic>
      <p:pic>
        <p:nvPicPr>
          <p:cNvPr id="22" name="Рисунок 21" descr="kisspng-rubbish-bins-waste-paper-baskets-clip-art-cans-5ac198acb3ee97.146262081522636972737.jpg"/>
          <p:cNvPicPr/>
          <p:nvPr/>
        </p:nvPicPr>
        <p:blipFill>
          <a:blip r:embed="rId19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4429132"/>
            <a:ext cx="2090732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6272E-6 L 0.30712 0.511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9 -0.00069 L 0.02379 0.332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28 -0.00463 L -0.31528 -0.00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>
            <a:hlinkClick r:id="" action="ppaction://hlinkshowjump?jump=nextslide"/>
          </p:cNvPr>
          <p:cNvSpPr>
            <a:spLocks noChangeArrowheads="1" noChangeShapeType="1" noTextEdit="1"/>
          </p:cNvSpPr>
          <p:nvPr/>
        </p:nvSpPr>
        <p:spPr bwMode="auto">
          <a:xfrm rot="-920173">
            <a:off x="250825" y="1376363"/>
            <a:ext cx="8461375" cy="33845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МОЛОДЕЦ!!!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879475" y="5300663"/>
            <a:ext cx="750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2295" name="Picture 7" descr="2">
            <a:hlinkClick r:id="" action="ppaction://hlinkshowjump?jump=nextslide">
              <a:snd r:embed="rId2" name="applause.wav"/>
            </a:hlinkClick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068638"/>
            <a:ext cx="3168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57531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Формирование знаний детей о полезных и вредных продуктах.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учить классифицировать продукты питания.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формировать знания о правильном питании.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внимательность, самостоятельность, ответственность за свое здоровье.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желание укреплять здоровье витаминами, вести здоровый образ жизни</a:t>
            </a:r>
            <a:r>
              <a:rPr lang="ru-RU" dirty="0" smtClean="0"/>
              <a:t>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824558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Дидактическая задача: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Продолжать учить классифицировать продукты питания.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Игровая задача: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Помочь Маше разложить полезную еду в холодильник.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Игровые действия: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Ребенок  должен назвать, что изображено на слайде, а также определить это полезная или вредная еда. Разложить полезные продукты в холодильник по щелчку.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610244"/>
          </a:xfrm>
        </p:spPr>
        <p:txBody>
          <a:bodyPr/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Правила игры: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На слайде изображены разного вида продукты. Нужно кликнуть на тот продукт, который является полезным. Если продукт выбран правильно, то он перелетит в холодильник, а если не правильно, то перелетит в мусорное ведро.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овременный-вертика-ьный-хо-о-и-ьник-с-открытым-прозрачным-фронтом-7754190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785982" y="571480"/>
            <a:ext cx="6572296" cy="5648308"/>
          </a:xfrm>
          <a:prstGeom prst="rect">
            <a:avLst/>
          </a:prstGeom>
        </p:spPr>
      </p:pic>
      <p:pic>
        <p:nvPicPr>
          <p:cNvPr id="12" name="Рисунок 11" descr="1614594230_4-p-yagodi-na-belom-fone-7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143248"/>
            <a:ext cx="2214578" cy="1504953"/>
          </a:xfrm>
          <a:prstGeom prst="rect">
            <a:avLst/>
          </a:prstGeom>
        </p:spPr>
      </p:pic>
      <p:pic>
        <p:nvPicPr>
          <p:cNvPr id="13" name="Рисунок 12" descr="1614544304_38-p-frukti-na-belom-fone-65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928670"/>
            <a:ext cx="2357454" cy="1585912"/>
          </a:xfrm>
          <a:prstGeom prst="rect">
            <a:avLst/>
          </a:prstGeom>
        </p:spPr>
      </p:pic>
      <p:pic>
        <p:nvPicPr>
          <p:cNvPr id="14" name="Рисунок 13" descr="caf04ed75bdf79fb5e27906339715599.jpeg"/>
          <p:cNvPicPr/>
          <p:nvPr/>
        </p:nvPicPr>
        <p:blipFill>
          <a:blip r:embed="rId5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1000108"/>
            <a:ext cx="2071702" cy="1690691"/>
          </a:xfrm>
          <a:prstGeom prst="rect">
            <a:avLst/>
          </a:prstGeom>
        </p:spPr>
      </p:pic>
      <p:pic>
        <p:nvPicPr>
          <p:cNvPr id="15" name="Рисунок 14" descr="zhiteli_mordovii_smogut_pozhalovatsya_na_plokhie_ovoshchi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2786058"/>
            <a:ext cx="2500330" cy="1800222"/>
          </a:xfrm>
          <a:prstGeom prst="rect">
            <a:avLst/>
          </a:prstGeom>
        </p:spPr>
      </p:pic>
      <p:pic>
        <p:nvPicPr>
          <p:cNvPr id="8" name="Рисунок 7" descr="kisspng-rubbish-bins-waste-paper-baskets-clip-art-cans-5ac198acb3ee97.146262081522636972737.jpg"/>
          <p:cNvPicPr/>
          <p:nvPr/>
        </p:nvPicPr>
        <p:blipFill>
          <a:blip r:embed="rId7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643446"/>
            <a:ext cx="2000264" cy="22145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59667E-6 C -0.00278 0.01041 -0.00417 0.02175 -0.00625 0.03262 C -0.00816 0.06661 -0.00851 0.102 -0.02014 0.13322 C -0.02118 0.1427 -0.0224 0.15079 -0.02466 0.15981 C -0.02622 0.17646 -0.02847 0.19265 -0.03091 0.20907 C -0.03472 0.23497 -0.03056 0.2248 -0.03698 0.23775 C -0.04202 0.27082 -0.03472 0.22734 -0.04167 0.25602 C -0.04584 0.2729 -0.04896 0.29048 -0.05382 0.30736 C -0.05504 0.31754 -0.05538 0.32794 -0.05695 0.33812 C -0.05764 0.34228 -0.05955 0.34621 -0.06007 0.35038 C -0.06059 0.35454 -0.06111 0.35847 -0.06163 0.36263 C -0.06216 0.36749 -0.06233 0.37235 -0.0632 0.37697 C -0.06389 0.38114 -0.06615 0.38923 -0.06615 0.38923 C -0.06875 0.41421 -0.07275 0.43826 -0.07552 0.463 C -0.07726 0.4785 -0.07778 0.49399 -0.08316 0.5081 C -0.08646 0.52984 -0.09236 0.55435 -0.09236 0.57586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71 0.06013 L -0.34271 0.0601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1 0.01596 L -0.3191 0.0159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61 0.0044 L -0.69427 0.00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временный-вертика-ьный-хо-о-и-ьник-с-открытым-прозрачным-фронтом-7754190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643106" y="642918"/>
            <a:ext cx="6572296" cy="5648308"/>
          </a:xfrm>
          <a:prstGeom prst="rect">
            <a:avLst/>
          </a:prstGeom>
        </p:spPr>
      </p:pic>
      <p:pic>
        <p:nvPicPr>
          <p:cNvPr id="7" name="Рисунок 6" descr="1614544304_38-p-frukti-na-belom-fone-65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857364"/>
            <a:ext cx="785818" cy="514342"/>
          </a:xfrm>
          <a:prstGeom prst="rect">
            <a:avLst/>
          </a:prstGeom>
        </p:spPr>
      </p:pic>
      <p:pic>
        <p:nvPicPr>
          <p:cNvPr id="8" name="Рисунок 7" descr="1614594230_4-p-yagodi-na-belom-fone-7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00240"/>
            <a:ext cx="714380" cy="433383"/>
          </a:xfrm>
          <a:prstGeom prst="rect">
            <a:avLst/>
          </a:prstGeom>
        </p:spPr>
      </p:pic>
      <p:pic>
        <p:nvPicPr>
          <p:cNvPr id="9" name="Рисунок 8" descr="zhiteli_mordovii_smogut_pozhalovatsya_na_plokhie_ovoshchi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643050"/>
            <a:ext cx="928694" cy="800090"/>
          </a:xfrm>
          <a:prstGeom prst="rect">
            <a:avLst/>
          </a:prstGeom>
        </p:spPr>
      </p:pic>
      <p:pic>
        <p:nvPicPr>
          <p:cNvPr id="11" name="Рисунок 10" descr="kisspng-carrot-vegetable-chinese-cabbage-carrot-with-leaves-5a8354029492c6.2692926115185561626086.jpg"/>
          <p:cNvPicPr/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714356"/>
            <a:ext cx="1052516" cy="2638433"/>
          </a:xfrm>
          <a:prstGeom prst="rect">
            <a:avLst/>
          </a:prstGeom>
        </p:spPr>
      </p:pic>
      <p:pic>
        <p:nvPicPr>
          <p:cNvPr id="12" name="Рисунок 11" descr="11.1154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857232"/>
            <a:ext cx="2057400" cy="2057400"/>
          </a:xfrm>
          <a:prstGeom prst="rect">
            <a:avLst/>
          </a:prstGeom>
        </p:spPr>
      </p:pic>
      <p:pic>
        <p:nvPicPr>
          <p:cNvPr id="14" name="Рисунок 13" descr="cq0f9zibirwos40s8sc8wskw0488ws.jpg"/>
          <p:cNvPicPr/>
          <p:nvPr/>
        </p:nvPicPr>
        <p:blipFill>
          <a:blip r:embed="rId8" cstate="print">
            <a:clrChange>
              <a:clrFrom>
                <a:srgbClr val="F6FDF5"/>
              </a:clrFrom>
              <a:clrTo>
                <a:srgbClr val="F6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2500306"/>
            <a:ext cx="1928825" cy="1804985"/>
          </a:xfrm>
          <a:prstGeom prst="rect">
            <a:avLst/>
          </a:prstGeom>
        </p:spPr>
      </p:pic>
      <p:pic>
        <p:nvPicPr>
          <p:cNvPr id="13" name="Рисунок 12" descr="kisspng-rubbish-bins-waste-paper-baskets-clip-art-cans-5ac198acb3ee97.146262081522636972737.jpg"/>
          <p:cNvPicPr/>
          <p:nvPr/>
        </p:nvPicPr>
        <p:blipFill>
          <a:blip r:embed="rId9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286256"/>
            <a:ext cx="2233608" cy="2571744"/>
          </a:xfrm>
          <a:prstGeom prst="rect">
            <a:avLst/>
          </a:prstGeom>
        </p:spPr>
      </p:pic>
      <p:pic>
        <p:nvPicPr>
          <p:cNvPr id="16" name="Рисунок 15" descr="5900b3dddf0c4.jpg"/>
          <p:cNvPicPr/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3357562"/>
            <a:ext cx="2914657" cy="2062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61 0.02544 L -0.52118 0.1093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9 0.00417 L -0.60781 0.0041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0.27552 0.2807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временный-вертика-ьный-хо-о-и-ьник-с-открытым-прозрачным-фронтом-7754190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714544" y="642918"/>
            <a:ext cx="6357982" cy="5648308"/>
          </a:xfrm>
          <a:prstGeom prst="rect">
            <a:avLst/>
          </a:prstGeom>
        </p:spPr>
      </p:pic>
      <p:pic>
        <p:nvPicPr>
          <p:cNvPr id="6" name="Рисунок 5" descr="1614544304_38-p-frukti-na-belom-fone-65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857364"/>
            <a:ext cx="785818" cy="514342"/>
          </a:xfrm>
          <a:prstGeom prst="rect">
            <a:avLst/>
          </a:prstGeom>
        </p:spPr>
      </p:pic>
      <p:pic>
        <p:nvPicPr>
          <p:cNvPr id="7" name="Рисунок 6" descr="1614594230_4-p-yagodi-na-belom-fone-7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00240"/>
            <a:ext cx="714380" cy="433383"/>
          </a:xfrm>
          <a:prstGeom prst="rect">
            <a:avLst/>
          </a:prstGeom>
        </p:spPr>
      </p:pic>
      <p:pic>
        <p:nvPicPr>
          <p:cNvPr id="9" name="Рисунок 8" descr="zhiteli_mordovii_smogut_pozhalovatsya_na_plokhie_ovoshchi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857364"/>
            <a:ext cx="857256" cy="585776"/>
          </a:xfrm>
          <a:prstGeom prst="rect">
            <a:avLst/>
          </a:prstGeom>
        </p:spPr>
      </p:pic>
      <p:pic>
        <p:nvPicPr>
          <p:cNvPr id="10" name="Рисунок 9" descr="kisspng-carrot-vegetable-chinese-cabbage-carrot-with-leaves-5a8354029492c6.2692926115185561626086.jpg"/>
          <p:cNvPicPr/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071678"/>
            <a:ext cx="357190" cy="923921"/>
          </a:xfrm>
          <a:prstGeom prst="rect">
            <a:avLst/>
          </a:prstGeom>
        </p:spPr>
      </p:pic>
      <p:pic>
        <p:nvPicPr>
          <p:cNvPr id="11" name="Рисунок 10" descr="11.1154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214554"/>
            <a:ext cx="857256" cy="985830"/>
          </a:xfrm>
          <a:prstGeom prst="rect">
            <a:avLst/>
          </a:prstGeom>
        </p:spPr>
      </p:pic>
      <p:pic>
        <p:nvPicPr>
          <p:cNvPr id="12" name="Рисунок 11" descr="cq0f9zibirwos40s8sc8wskw0488ws.jpg"/>
          <p:cNvPicPr/>
          <p:nvPr/>
        </p:nvPicPr>
        <p:blipFill>
          <a:blip r:embed="rId8" cstate="print">
            <a:clrChange>
              <a:clrFrom>
                <a:srgbClr val="F6FDF5"/>
              </a:clrFrom>
              <a:clrTo>
                <a:srgbClr val="F6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428868"/>
            <a:ext cx="714380" cy="571504"/>
          </a:xfrm>
          <a:prstGeom prst="rect">
            <a:avLst/>
          </a:prstGeom>
        </p:spPr>
      </p:pic>
      <p:pic>
        <p:nvPicPr>
          <p:cNvPr id="14" name="Рисунок 13" descr="istockphoto-467180446-612x612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3214686"/>
            <a:ext cx="2576524" cy="2076460"/>
          </a:xfrm>
          <a:prstGeom prst="rect">
            <a:avLst/>
          </a:prstGeom>
        </p:spPr>
      </p:pic>
      <p:pic>
        <p:nvPicPr>
          <p:cNvPr id="15" name="Рисунок 14" descr="kisspng-meat-vector-graphics-portable-network-graphics-bee-5d1d6298914ed2.0009099115622068725952.jpg"/>
          <p:cNvPicPr/>
          <p:nvPr/>
        </p:nvPicPr>
        <p:blipFill>
          <a:blip r:embed="rId10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2357430"/>
            <a:ext cx="2853690" cy="1524000"/>
          </a:xfrm>
          <a:prstGeom prst="rect">
            <a:avLst/>
          </a:prstGeom>
        </p:spPr>
      </p:pic>
      <p:pic>
        <p:nvPicPr>
          <p:cNvPr id="17" name="Рисунок 16" descr="1614559352_37-p-tort-na-belom-fone-kartinki-50.png"/>
          <p:cNvPicPr/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857232"/>
            <a:ext cx="2000264" cy="2214578"/>
          </a:xfrm>
          <a:prstGeom prst="rect">
            <a:avLst/>
          </a:prstGeom>
        </p:spPr>
      </p:pic>
      <p:pic>
        <p:nvPicPr>
          <p:cNvPr id="19" name="Рисунок 18" descr="kisspng-rubbish-bins-waste-paper-baskets-clip-art-cans-5ac198acb3ee97.146262081522636972737.jpg"/>
          <p:cNvPicPr/>
          <p:nvPr/>
        </p:nvPicPr>
        <p:blipFill>
          <a:blip r:embed="rId1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3857628"/>
            <a:ext cx="2233608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47 0.00578 L -0.30747 0.005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9362E-6 L -0.66146 4.89362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2.22222E-6 C 0.00244 0.00509 0.00574 0.00972 0.00799 0.01505 C 0.00886 0.01713 0.00886 0.01944 0.00956 0.02153 C 0.01042 0.02454 0.01164 0.02732 0.01286 0.03009 C 0.01529 0.03519 0.01824 0.04005 0.02084 0.04514 C 0.02188 0.04722 0.02414 0.05162 0.02414 0.05162 C 0.02692 0.06296 0.02483 0.05625 0.03213 0.07107 C 0.04063 0.08819 0.04619 0.10764 0.05487 0.12477 C 0.0573 0.13819 0.06199 0.15162 0.06928 0.16134 C 0.07292 0.18148 0.08213 0.19907 0.09185 0.21505 C 0.09428 0.23218 0.10279 0.24074 0.10799 0.25602 C 0.11095 0.26458 0.11477 0.27847 0.11615 0.28819 C 0.11997 0.31482 0.12275 0.34213 0.129 0.36782 C 0.13022 0.37292 0.13265 0.37778 0.13386 0.38287 C 0.13681 0.39491 0.13977 0.40694 0.14515 0.41736 C 0.14671 0.42593 0.14775 0.43148 0.15157 0.43866 C 0.15209 0.44074 0.15313 0.44514 0.15313 0.44514 " pathEditMode="relative" ptsTypes="ffffffffffffffff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временный-вертика-ьный-хо-о-и-ьник-с-открытым-прозрачным-фронтом-7754190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643106" y="642918"/>
            <a:ext cx="6357982" cy="5648308"/>
          </a:xfrm>
          <a:prstGeom prst="rect">
            <a:avLst/>
          </a:prstGeom>
        </p:spPr>
      </p:pic>
      <p:pic>
        <p:nvPicPr>
          <p:cNvPr id="6" name="Рисунок 5" descr="1614544304_38-p-frukti-na-belom-fone-65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857364"/>
            <a:ext cx="785818" cy="514342"/>
          </a:xfrm>
          <a:prstGeom prst="rect">
            <a:avLst/>
          </a:prstGeom>
        </p:spPr>
      </p:pic>
      <p:pic>
        <p:nvPicPr>
          <p:cNvPr id="7" name="Рисунок 6" descr="1614594230_4-p-yagodi-na-belom-fone-7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00240"/>
            <a:ext cx="714380" cy="433383"/>
          </a:xfrm>
          <a:prstGeom prst="rect">
            <a:avLst/>
          </a:prstGeom>
        </p:spPr>
      </p:pic>
      <p:pic>
        <p:nvPicPr>
          <p:cNvPr id="8" name="Рисунок 7" descr="zhiteli_mordovii_smogut_pozhalovatsya_na_plokhie_ovoshchi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857364"/>
            <a:ext cx="857256" cy="585776"/>
          </a:xfrm>
          <a:prstGeom prst="rect">
            <a:avLst/>
          </a:prstGeom>
        </p:spPr>
      </p:pic>
      <p:pic>
        <p:nvPicPr>
          <p:cNvPr id="9" name="Рисунок 8" descr="kisspng-carrot-vegetable-chinese-cabbage-carrot-with-leaves-5a8354029492c6.2692926115185561626086.jpg"/>
          <p:cNvPicPr/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071678"/>
            <a:ext cx="357190" cy="923921"/>
          </a:xfrm>
          <a:prstGeom prst="rect">
            <a:avLst/>
          </a:prstGeom>
        </p:spPr>
      </p:pic>
      <p:pic>
        <p:nvPicPr>
          <p:cNvPr id="10" name="Рисунок 9" descr="11.1154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214554"/>
            <a:ext cx="857256" cy="985830"/>
          </a:xfrm>
          <a:prstGeom prst="rect">
            <a:avLst/>
          </a:prstGeom>
        </p:spPr>
      </p:pic>
      <p:pic>
        <p:nvPicPr>
          <p:cNvPr id="11" name="Рисунок 10" descr="cq0f9zibirwos40s8sc8wskw0488ws.jpg"/>
          <p:cNvPicPr/>
          <p:nvPr/>
        </p:nvPicPr>
        <p:blipFill>
          <a:blip r:embed="rId8" cstate="print">
            <a:clrChange>
              <a:clrFrom>
                <a:srgbClr val="F6FDF5"/>
              </a:clrFrom>
              <a:clrTo>
                <a:srgbClr val="F6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428868"/>
            <a:ext cx="714380" cy="571504"/>
          </a:xfrm>
          <a:prstGeom prst="rect">
            <a:avLst/>
          </a:prstGeom>
        </p:spPr>
      </p:pic>
      <p:pic>
        <p:nvPicPr>
          <p:cNvPr id="12" name="Рисунок 11" descr="istockphoto-467180446-612x612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000372"/>
            <a:ext cx="1071570" cy="862014"/>
          </a:xfrm>
          <a:prstGeom prst="rect">
            <a:avLst/>
          </a:prstGeom>
        </p:spPr>
      </p:pic>
      <p:pic>
        <p:nvPicPr>
          <p:cNvPr id="13" name="Рисунок 12" descr="kisspng-meat-vector-graphics-portable-network-graphics-bee-5d1d6298914ed2.0009099115622068725952.jpg"/>
          <p:cNvPicPr/>
          <p:nvPr/>
        </p:nvPicPr>
        <p:blipFill>
          <a:blip r:embed="rId10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3071810"/>
            <a:ext cx="1214446" cy="738182"/>
          </a:xfrm>
          <a:prstGeom prst="rect">
            <a:avLst/>
          </a:prstGeom>
        </p:spPr>
      </p:pic>
      <p:pic>
        <p:nvPicPr>
          <p:cNvPr id="15" name="Рисунок 14" descr="2095046832f5aad8d32627f9b39f5c9324736b71.jp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500042"/>
            <a:ext cx="2809875" cy="2809875"/>
          </a:xfrm>
          <a:prstGeom prst="rect">
            <a:avLst/>
          </a:prstGeom>
        </p:spPr>
      </p:pic>
      <p:pic>
        <p:nvPicPr>
          <p:cNvPr id="16" name="Рисунок 15" descr="kleraderm-aromakosmesi-efirnoe-maslo-apelsina-20-ml-700x700.jp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500042"/>
            <a:ext cx="2590800" cy="2590800"/>
          </a:xfrm>
          <a:prstGeom prst="rect">
            <a:avLst/>
          </a:prstGeom>
        </p:spPr>
      </p:pic>
      <p:pic>
        <p:nvPicPr>
          <p:cNvPr id="18" name="Рисунок 17" descr="image.jpg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3000372"/>
            <a:ext cx="4286280" cy="2214578"/>
          </a:xfrm>
          <a:prstGeom prst="rect">
            <a:avLst/>
          </a:prstGeom>
        </p:spPr>
      </p:pic>
      <p:pic>
        <p:nvPicPr>
          <p:cNvPr id="19" name="Рисунок 18" descr="kisspng-rubbish-bins-waste-paper-baskets-clip-art-cans-5ac198acb3ee97.146262081522636972737.jpg"/>
          <p:cNvPicPr/>
          <p:nvPr/>
        </p:nvPicPr>
        <p:blipFill>
          <a:blip r:embed="rId1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2233608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29 0.02267 L -0.33629 0.022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4524E-7 L -0.62222 0.27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C 0.03038 0.02408 0.05451 0.06181 0.07916 0.09468 C 0.0901 0.10926 0.08784 0.10208 0.1 0.1162 C 0.1092 0.12685 0.1184 0.13958 0.12743 0.1507 C 0.13246 0.15695 0.13854 0.16204 0.14201 0.16991 C 0.15 0.18773 0.14496 0.17755 0.15816 0.2 C 0.16493 0.21158 0.17743 0.22083 0.18229 0.23449 " pathEditMode="relative" ptsTypes="ffffff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временный-вертика-ьный-хо-о-и-ьник-с-открытым-прозрачным-фронтом-77541901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643106" y="714356"/>
            <a:ext cx="6429420" cy="5434018"/>
          </a:xfrm>
          <a:prstGeom prst="rect">
            <a:avLst/>
          </a:prstGeom>
        </p:spPr>
      </p:pic>
      <p:pic>
        <p:nvPicPr>
          <p:cNvPr id="6" name="Рисунок 5" descr="1614544304_38-p-frukti-na-belom-fone-65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857364"/>
            <a:ext cx="785818" cy="514342"/>
          </a:xfrm>
          <a:prstGeom prst="rect">
            <a:avLst/>
          </a:prstGeom>
        </p:spPr>
      </p:pic>
      <p:pic>
        <p:nvPicPr>
          <p:cNvPr id="7" name="Рисунок 6" descr="1614594230_4-p-yagodi-na-belom-fone-7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2000240"/>
            <a:ext cx="714380" cy="433383"/>
          </a:xfrm>
          <a:prstGeom prst="rect">
            <a:avLst/>
          </a:prstGeom>
        </p:spPr>
      </p:pic>
      <p:pic>
        <p:nvPicPr>
          <p:cNvPr id="8" name="Рисунок 7" descr="zhiteli_mordovii_smogut_pozhalovatsya_na_plokhie_ovoshchi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857364"/>
            <a:ext cx="857256" cy="585776"/>
          </a:xfrm>
          <a:prstGeom prst="rect">
            <a:avLst/>
          </a:prstGeom>
        </p:spPr>
      </p:pic>
      <p:pic>
        <p:nvPicPr>
          <p:cNvPr id="9" name="Рисунок 8" descr="kisspng-carrot-vegetable-chinese-cabbage-carrot-with-leaves-5a8354029492c6.2692926115185561626086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071678"/>
            <a:ext cx="357190" cy="923921"/>
          </a:xfrm>
          <a:prstGeom prst="rect">
            <a:avLst/>
          </a:prstGeom>
        </p:spPr>
      </p:pic>
      <p:pic>
        <p:nvPicPr>
          <p:cNvPr id="10" name="Рисунок 9" descr="11.1154.jpg"/>
          <p:cNvPicPr/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214554"/>
            <a:ext cx="857256" cy="985830"/>
          </a:xfrm>
          <a:prstGeom prst="rect">
            <a:avLst/>
          </a:prstGeom>
        </p:spPr>
      </p:pic>
      <p:pic>
        <p:nvPicPr>
          <p:cNvPr id="11" name="Рисунок 10" descr="cq0f9zibirwos40s8sc8wskw0488ws.jpg"/>
          <p:cNvPicPr/>
          <p:nvPr/>
        </p:nvPicPr>
        <p:blipFill>
          <a:blip r:embed="rId9" cstate="print">
            <a:clrChange>
              <a:clrFrom>
                <a:srgbClr val="F6FDF5"/>
              </a:clrFrom>
              <a:clrTo>
                <a:srgbClr val="F6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2428868"/>
            <a:ext cx="714380" cy="571504"/>
          </a:xfrm>
          <a:prstGeom prst="rect">
            <a:avLst/>
          </a:prstGeom>
        </p:spPr>
      </p:pic>
      <p:pic>
        <p:nvPicPr>
          <p:cNvPr id="12" name="Рисунок 11" descr="istockphoto-467180446-612x612.jpg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000372"/>
            <a:ext cx="1071570" cy="862014"/>
          </a:xfrm>
          <a:prstGeom prst="rect">
            <a:avLst/>
          </a:prstGeom>
        </p:spPr>
      </p:pic>
      <p:pic>
        <p:nvPicPr>
          <p:cNvPr id="13" name="Рисунок 12" descr="kisspng-meat-vector-graphics-portable-network-graphics-bee-5d1d6298914ed2.0009099115622068725952.jpg"/>
          <p:cNvPicPr/>
          <p:nvPr/>
        </p:nvPicPr>
        <p:blipFill>
          <a:blip r:embed="rId11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3071810"/>
            <a:ext cx="1214446" cy="738182"/>
          </a:xfrm>
          <a:prstGeom prst="rect">
            <a:avLst/>
          </a:prstGeom>
        </p:spPr>
      </p:pic>
      <p:pic>
        <p:nvPicPr>
          <p:cNvPr id="14" name="Рисунок 13" descr="2095046832f5aad8d32627f9b39f5c9324736b71.jp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643314"/>
            <a:ext cx="1143008" cy="857256"/>
          </a:xfrm>
          <a:prstGeom prst="rect">
            <a:avLst/>
          </a:prstGeom>
        </p:spPr>
      </p:pic>
      <p:pic>
        <p:nvPicPr>
          <p:cNvPr id="15" name="Рисунок 14" descr="kleraderm-aromakosmesi-efirnoe-maslo-apelsina-20-ml-700x700.jpg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3643314"/>
            <a:ext cx="785818" cy="785818"/>
          </a:xfrm>
          <a:prstGeom prst="rect">
            <a:avLst/>
          </a:prstGeom>
        </p:spPr>
      </p:pic>
      <p:pic>
        <p:nvPicPr>
          <p:cNvPr id="16" name="Рисунок 15" descr="e907cc07479d3dafb4f278a7b5ea8968.jpg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857232"/>
            <a:ext cx="2324100" cy="2324100"/>
          </a:xfrm>
          <a:prstGeom prst="rect">
            <a:avLst/>
          </a:prstGeom>
        </p:spPr>
      </p:pic>
      <p:pic>
        <p:nvPicPr>
          <p:cNvPr id="17" name="Рисунок 16" descr="imgpsh-fullsize-huevo1_full.jpg"/>
          <p:cNvPicPr/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71480"/>
            <a:ext cx="3119451" cy="2362211"/>
          </a:xfrm>
          <a:prstGeom prst="rect">
            <a:avLst/>
          </a:prstGeom>
        </p:spPr>
      </p:pic>
      <p:pic>
        <p:nvPicPr>
          <p:cNvPr id="19" name="Рисунок 18" descr="057_original.jpg"/>
          <p:cNvPicPr/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2857496"/>
            <a:ext cx="2028825" cy="1676400"/>
          </a:xfrm>
          <a:prstGeom prst="rect">
            <a:avLst/>
          </a:prstGeom>
        </p:spPr>
      </p:pic>
      <p:pic>
        <p:nvPicPr>
          <p:cNvPr id="20" name="Рисунок 19" descr="1a7b5a1ecf354da6d6fdb5795c5584f7.jpg"/>
          <p:cNvPicPr/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928934"/>
            <a:ext cx="2857500" cy="2800350"/>
          </a:xfrm>
          <a:prstGeom prst="rect">
            <a:avLst/>
          </a:prstGeom>
        </p:spPr>
      </p:pic>
      <p:pic>
        <p:nvPicPr>
          <p:cNvPr id="21" name="Рисунок 20" descr="kisspng-rubbish-bins-waste-paper-baskets-clip-art-cans-5ac198acb3ee97.146262081522636972737.jpg"/>
          <p:cNvPicPr/>
          <p:nvPr/>
        </p:nvPicPr>
        <p:blipFill>
          <a:blip r:embed="rId18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4357694"/>
            <a:ext cx="1804980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19 0.00602 L -0.31719 0.0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0347 L -0.61893 0.3704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695 L 0.00034 0.326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C -0.03454 -0.01204 -0.06927 -0.01898 -0.10486 -0.02153 C -0.11302 -0.02106 -0.14548 -0.02199 -0.16128 -0.01713 C -0.16823 -0.01505 -0.18211 -0.0088 -0.18871 -0.0044 C -0.19739 0.00139 -0.20017 0.00741 -0.21128 0.00857 C -0.23298 0.01065 -0.25434 0.01458 -0.27586 0.01713 C -0.28923 0.01644 -0.31614 0.01505 -0.31614 0.01505 " pathEditMode="relative" ptsTypes="ffffff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390</TotalTime>
  <Words>140</Words>
  <Application>Microsoft Office PowerPoint</Application>
  <PresentationFormat>Экран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Мадина</dc:creator>
  <cp:lastModifiedBy>Андрей</cp:lastModifiedBy>
  <cp:revision>39</cp:revision>
  <dcterms:created xsi:type="dcterms:W3CDTF">2022-10-04T16:51:01Z</dcterms:created>
  <dcterms:modified xsi:type="dcterms:W3CDTF">2024-09-22T19:30:12Z</dcterms:modified>
</cp:coreProperties>
</file>