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8ECB112-A58C-4B1B-BA15-AAEB335C24B8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46C8DCF-17F0-4F14-B37E-3FC36D46E35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16835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Профессии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моих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родителей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301208"/>
            <a:ext cx="3920480" cy="12016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Автор: </a:t>
            </a:r>
            <a:r>
              <a:rPr lang="ru-RU" dirty="0" err="1" smtClean="0">
                <a:solidFill>
                  <a:schemeClr val="tx1"/>
                </a:solidFill>
              </a:rPr>
              <a:t>Хамрабаева</a:t>
            </a:r>
            <a:r>
              <a:rPr lang="ru-RU" dirty="0" smtClean="0">
                <a:solidFill>
                  <a:schemeClr val="tx1"/>
                </a:solidFill>
              </a:rPr>
              <a:t> Алиса, 7гр «</a:t>
            </a:r>
            <a:r>
              <a:rPr lang="ru-RU" dirty="0" err="1" smtClean="0">
                <a:solidFill>
                  <a:schemeClr val="tx1"/>
                </a:solidFill>
              </a:rPr>
              <a:t>Дюймовочка</a:t>
            </a:r>
            <a:r>
              <a:rPr lang="ru-RU" dirty="0" smtClean="0">
                <a:solidFill>
                  <a:schemeClr val="tx1"/>
                </a:solidFill>
              </a:rPr>
              <a:t>» 548 д</a:t>
            </a:r>
            <a:r>
              <a:rPr lang="en-US" dirty="0" smtClean="0">
                <a:solidFill>
                  <a:schemeClr val="tx1"/>
                </a:solidFill>
              </a:rPr>
              <a:t>/c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Екатеринбург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7227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/>
          <a:lstStyle/>
          <a:p>
            <a:r>
              <a:rPr lang="ru-RU" dirty="0" smtClean="0"/>
              <a:t>Азаренко Елена Андреевна;</a:t>
            </a:r>
          </a:p>
          <a:p>
            <a:r>
              <a:rPr lang="ru-RU" dirty="0" smtClean="0"/>
              <a:t>Она домработница;</a:t>
            </a:r>
          </a:p>
          <a:p>
            <a:r>
              <a:rPr lang="ru-RU" dirty="0" smtClean="0"/>
              <a:t>Работает дома;</a:t>
            </a:r>
          </a:p>
          <a:p>
            <a:r>
              <a:rPr lang="ru-RU" dirty="0" smtClean="0"/>
              <a:t>Прибирается, готовит, стирает, гладит;</a:t>
            </a:r>
          </a:p>
          <a:p>
            <a:r>
              <a:rPr lang="ru-RU" dirty="0" smtClean="0"/>
              <a:t>Её орудие труда: электрическая плита, пылесос, кастрюли, лентяйка, стиральная машина, утюг и гладильная доска;</a:t>
            </a:r>
          </a:p>
          <a:p>
            <a:r>
              <a:rPr lang="ru-RU" dirty="0" smtClean="0"/>
              <a:t>Дома всегда чисто, свежо и есть что покушать.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Моя мама: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0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4536504" cy="391405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cer\Desktop\XzekDFTZPM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620688"/>
            <a:ext cx="2664296" cy="577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1889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Азаренко Максим Александрович;</a:t>
            </a:r>
          </a:p>
          <a:p>
            <a:r>
              <a:rPr lang="ru-RU" dirty="0" smtClean="0"/>
              <a:t>Он работает </a:t>
            </a:r>
            <a:r>
              <a:rPr lang="ru-RU" dirty="0" err="1" smtClean="0"/>
              <a:t>врачём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 поликлинике;</a:t>
            </a:r>
          </a:p>
          <a:p>
            <a:r>
              <a:rPr lang="ru-RU" dirty="0" smtClean="0"/>
              <a:t>Лечит людей, изучает жалобы на самочувствие, делает осмотр горла, прослушивает легкие, прощупывает органы;</a:t>
            </a:r>
          </a:p>
          <a:p>
            <a:r>
              <a:rPr lang="ru-RU" dirty="0" smtClean="0"/>
              <a:t>Его орудия труда: градусник, тонометр, фонендоскоп, шпатель и </a:t>
            </a:r>
            <a:r>
              <a:rPr lang="ru-RU" dirty="0" err="1" smtClean="0"/>
              <a:t>пульсоксиметр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Мой папа: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26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24944"/>
            <a:ext cx="4644727" cy="355103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cer\Desktop\ntkwGrzWVX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195" y="260648"/>
            <a:ext cx="383687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980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/>
          <a:lstStyle/>
          <a:p>
            <a:r>
              <a:rPr lang="ru-RU" dirty="0" smtClean="0"/>
              <a:t>Градусник-</a:t>
            </a:r>
          </a:p>
          <a:p>
            <a:endParaRPr lang="ru-RU" dirty="0" smtClean="0"/>
          </a:p>
          <a:p>
            <a:r>
              <a:rPr lang="ru-RU" smtClean="0"/>
              <a:t>Тонометр-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Фонендоскоп-</a:t>
            </a:r>
          </a:p>
          <a:p>
            <a:endParaRPr lang="ru-RU" dirty="0" smtClean="0"/>
          </a:p>
          <a:p>
            <a:r>
              <a:rPr lang="ru-RU" dirty="0" smtClean="0"/>
              <a:t>Шпатель-</a:t>
            </a:r>
          </a:p>
          <a:p>
            <a:endParaRPr lang="ru-RU" dirty="0" smtClean="0"/>
          </a:p>
          <a:p>
            <a:r>
              <a:rPr lang="ru-RU" dirty="0" err="1" smtClean="0"/>
              <a:t>Пульсоксиметр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 flipV="1">
            <a:off x="8686800" y="292608"/>
            <a:ext cx="6166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Acer\Desktop\фото для призентации\xKlgWC-xvm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30073" y="1422658"/>
            <a:ext cx="595828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cer\Desktop\фото для призентации\PQkMFoq5XJ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260" y="2636912"/>
            <a:ext cx="1167454" cy="76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cer\Desktop\фото для призентации\y1-0qkOFkL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124" y="3403438"/>
            <a:ext cx="877268" cy="87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cer\Desktop\фото для призентации\9y0jBWJh94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260" y="4365104"/>
            <a:ext cx="1395892" cy="89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cer\Desktop\фото для призентации\uHLTTVJL2aU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582" y="5475439"/>
            <a:ext cx="1255619" cy="72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8843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</TotalTime>
  <Words>120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Профессии  моих  родителей</vt:lpstr>
      <vt:lpstr>Моя мама:</vt:lpstr>
      <vt:lpstr>Презентация PowerPoint</vt:lpstr>
      <vt:lpstr>Мой папа: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 моих  родителей</dc:title>
  <dc:creator>Acer</dc:creator>
  <cp:lastModifiedBy>Acer</cp:lastModifiedBy>
  <cp:revision>14</cp:revision>
  <dcterms:created xsi:type="dcterms:W3CDTF">2021-04-01T07:03:31Z</dcterms:created>
  <dcterms:modified xsi:type="dcterms:W3CDTF">2021-04-06T16:36:30Z</dcterms:modified>
</cp:coreProperties>
</file>