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2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31957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МБДОУ – детский сад № 548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«Достопримечательности Екатеринбурга»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21088"/>
            <a:ext cx="8280920" cy="216024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</a:t>
            </a:r>
            <a:r>
              <a:rPr lang="ru-RU" dirty="0" err="1" smtClean="0">
                <a:solidFill>
                  <a:schemeClr val="tx1"/>
                </a:solidFill>
              </a:rPr>
              <a:t>Лбова</a:t>
            </a:r>
            <a:r>
              <a:rPr lang="ru-RU" dirty="0" smtClean="0">
                <a:solidFill>
                  <a:schemeClr val="tx1"/>
                </a:solidFill>
              </a:rPr>
              <a:t> И.В.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Г. Екатеринбург 2025г.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520280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2000" dirty="0" smtClean="0"/>
              <a:t>  </a:t>
            </a:r>
            <a:r>
              <a:rPr lang="ru-RU" sz="2200" dirty="0" smtClean="0">
                <a:solidFill>
                  <a:srgbClr val="FF0000"/>
                </a:solidFill>
              </a:rPr>
              <a:t>Старый </a:t>
            </a:r>
            <a:r>
              <a:rPr lang="ru-RU" sz="2200" dirty="0" smtClean="0">
                <a:solidFill>
                  <a:srgbClr val="FF0000"/>
                </a:solidFill>
              </a:rPr>
              <a:t>вокзал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+mn-lt"/>
              </a:rPr>
              <a:t>Когда-то именно это здание было первым, что видели все прибывающие в Екатеринбург на поездах, но сегодня Старый вокзал уже не используется по прямому назначению. Здание было построено в 1878 году, а за 360 километров от Екатеринбурга — в Перми — можно найти «брата-близнеца» — вокзал, построенный по тому же проекту. Пассажиропоток на Старом вокзале стал заметно меньше ещё в 1914 году, так как была построена новая железнодорожная станция, а эту стали использовать для обслуживания военных поездов. В начале двухтысячных здание подверглось комплексной реставрации, а внутри открыли музей, посвященный истории развития Свердловской железной дороги. </a:t>
            </a:r>
            <a:br>
              <a:rPr lang="ru-RU" sz="1600" dirty="0" smtClean="0">
                <a:latin typeface="+mn-lt"/>
              </a:rPr>
            </a:b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avatars.dzeninfra.ru/get-zen_doc/28064/pub_5ff2f026bb14d54ffb7beb1b_62bb184183c24f3fef071049/scale_24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636912"/>
            <a:ext cx="763284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> </a:t>
            </a:r>
            <a:r>
              <a:rPr lang="ru-RU" sz="2200" dirty="0" smtClean="0">
                <a:solidFill>
                  <a:srgbClr val="FF0000"/>
                </a:solidFill>
              </a:rPr>
              <a:t>Храм на Крови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+mn-lt"/>
              </a:rPr>
              <a:t>Храм на Крови был построен чуть меньше двадцати лет назад и не славится богатой историей, в отличие от места, где он стоит. С конца 1880-х и по 17 сентября 1977 года здесь находился дом, построенный Н. Н. Ипатьевым — русским офицером и инженером. В 1918 году здесь на протяжении 78 дней под арестом содержался Николай II, его жена и дети, а 17 июля 1918 царскую семью и 4-х слуг расстреляли большевики в полуподвальном помещении дома Ипатьева. Позднее в доме размещался музей и архив, а в 1977 году его снесли, так как среди населения стало популярным приходить к месту гибели царской семьи, ставить свечи и молиться, что в СССР было сродни государственной измене. И всё же Союз распался, а память о последнем императоре, каким бы ни было его правление, сохранилась. Ежегодно 17 июля у храма на Крови совершается божественная литургия, призванная почтить память императорской семьи.</a:t>
            </a: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> </a:t>
            </a:r>
            <a:endParaRPr lang="ru-RU" sz="1000" dirty="0"/>
          </a:p>
        </p:txBody>
      </p:sp>
      <p:pic>
        <p:nvPicPr>
          <p:cNvPr id="4" name="Содержимое 3" descr="https://avatars.dzeninfra.ru/get-zen_doc/5234856/pub_5ff2f026bb14d54ffb7beb1b_62bb184f3934d231346fe9d8/scale_24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708920"/>
            <a:ext cx="799288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 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Усадьба Расторгуевых — Харитоновых и парк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+mn-lt"/>
              </a:rPr>
              <a:t>История усадьбы, ещё тогда принадлежавшей губернскому секретарю С. А. Исакову, началась в 1794 году. Позднее имение было выкуплено купцом Львом Расторгуевым, а уже потом перешло к П. Я. Харитонову — зятю Расторгуева. На дворе был 1823 году и именно с этого момента усадьба начала расширяться за счет приобретенной Харитоновым близлежащей территории. Примерно через год в усадьбе Расторгуевых — Харитоновых сложился тот архитектурный ансамбль, который мы можем наблюдать сегодня. Увы, сейчас местные власти не могут принять окончательное решение по поводу судьбы этого памятника архитектуры, в то время как сама усадьба постепенно ветшает и разрушается. Попасть внутрь у вас вряд ли получится, зато прогуляться по парку, известном как Харитоновский сад, можно свободно. Парк считается одним из самых больших в Екатеринбурге и, по нашему скромному мнению, одним из самых красивых.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s://avatars.dzeninfra.ru/get-zen_doc/5234055/pub_5ff2f026bb14d54ffb7beb1b_62bb185f8178070a140d9d02/scale_12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42484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vatars.dzeninfra.ru/get-zen_doc/1626348/pub_5ff2f026bb14d54ffb7beb1b_62bb185f8178070a140d9d01/scale_240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92896"/>
            <a:ext cx="407047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> 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Храм Вознесения Господня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+mn-lt"/>
              </a:rPr>
              <a:t>Храм Вознесения Господня был заложен в 1770 году и на момент постройки представлял собой деревянное сооружение весьма скромных масштабов. XIX век в истории храма стал периодом постоянных перестроек и расширений, а к началу следующего столетия здание приобрело максимально приближенный к современному вид. Как и большинство церквей в СССР, в 1920-е храм Вознесения Господня был закрыт властями, а все ценности национализированы. После недолгого простоя, внутри уже бывшего храма открылась школа, а затем и исторический музей. Лишь с распадом СССР, где религия подвергалась массовым гонениям, в 1991 году в стенах храма наконец-то прошла первая за почти 70 лет литургия. Ныне храм всё так же является действующим, оставаясь при этом одним из лучших примеров сочетания барокко и классицизма в архитектуре Екатеринбурга</a:t>
            </a:r>
            <a:r>
              <a:rPr lang="ru-RU" sz="1400" dirty="0" smtClean="0"/>
              <a:t>.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s://avatars.dzeninfra.ru/get-zen_doc/5232496/pub_5ff2f026bb14d54ffb7beb1b_62bb187983c24f3fef07715a/scale_24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348880"/>
            <a:ext cx="80648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«</a:t>
            </a:r>
            <a:r>
              <a:rPr lang="ru-RU" sz="2200" dirty="0" err="1" smtClean="0">
                <a:solidFill>
                  <a:srgbClr val="FF0000"/>
                </a:solidFill>
                <a:latin typeface="+mn-lt"/>
              </a:rPr>
              <a:t>Плотинка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+mn-lt"/>
              </a:rPr>
              <a:t>«</a:t>
            </a:r>
            <a:r>
              <a:rPr lang="ru-RU" sz="1600" dirty="0" err="1" smtClean="0">
                <a:latin typeface="+mn-lt"/>
              </a:rPr>
              <a:t>Плотинка</a:t>
            </a:r>
            <a:r>
              <a:rPr lang="ru-RU" sz="1600" dirty="0" smtClean="0">
                <a:latin typeface="+mn-lt"/>
              </a:rPr>
              <a:t>» — это именно то место, с которого в 1723 году началось строительство Екатеринбурга. Тогда по приказу Петра I инженеры Василий Татищев и Вильгельм де </a:t>
            </a:r>
            <a:r>
              <a:rPr lang="ru-RU" sz="1600" dirty="0" err="1" smtClean="0">
                <a:latin typeface="+mn-lt"/>
              </a:rPr>
              <a:t>Геннин</a:t>
            </a:r>
            <a:r>
              <a:rPr lang="ru-RU" sz="1600" dirty="0" smtClean="0">
                <a:latin typeface="+mn-lt"/>
              </a:rPr>
              <a:t> приступили к строительству завода, предварительно возведя плотину на реке Исеть. Для строительства они использовали лиственницу — весьма стойкую к воде породу дерева, благодаря чему екатеринбургская плотина считается одним из старейших подобных сооружений во всей России. Позднее её укрепили железобетонными перекрытиями и возвели поверх автомобильно-пешеходный мост. «</a:t>
            </a:r>
            <a:r>
              <a:rPr lang="ru-RU" sz="1600" dirty="0" err="1" smtClean="0">
                <a:latin typeface="+mn-lt"/>
              </a:rPr>
              <a:t>Плотинка</a:t>
            </a:r>
            <a:r>
              <a:rPr lang="ru-RU" sz="1600" dirty="0" smtClean="0">
                <a:latin typeface="+mn-lt"/>
              </a:rPr>
              <a:t>» — это одно из самых популярных мест в городе, где ежедневно назначают десятки свиданий, а молодожены приезжают сюда в день свадьбы, тем самым отдавая дань многолетней традиции. Находится здесь и памятник де </a:t>
            </a:r>
            <a:r>
              <a:rPr lang="ru-RU" sz="1600" dirty="0" err="1" smtClean="0">
                <a:latin typeface="+mn-lt"/>
              </a:rPr>
              <a:t>Геннину</a:t>
            </a:r>
            <a:r>
              <a:rPr lang="ru-RU" sz="1600" dirty="0" smtClean="0">
                <a:latin typeface="+mn-lt"/>
              </a:rPr>
              <a:t> и Татищеву, которые заслуженно считаются отцами-основателями Екатеринбурга.</a:t>
            </a:r>
            <a:endParaRPr lang="ru-RU" sz="1600" dirty="0">
              <a:latin typeface="+mn-lt"/>
            </a:endParaRPr>
          </a:p>
        </p:txBody>
      </p:sp>
      <p:pic>
        <p:nvPicPr>
          <p:cNvPr id="4" name="Содержимое 3" descr="https://avatars.dzeninfra.ru/get-zen_doc/4361274/pub_5ff2f026bb14d54ffb7beb1b_62bb1887f64bd535bc77931e/scale_24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6"/>
            <a:ext cx="799288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4887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Дом Севастьянова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+mn-lt"/>
              </a:rPr>
              <a:t>Ещё один памятник архитектуры, мимо которого нельзя просто пройти, — это дом Севастьянова, построенный в 1866 году. Глядя на масштабы и изысканный стиль, особняк Севастьянова скорее хочется назвать дворцом, нежели обычным домом. В архитектуре здания сплелись сразу несколько архитектурных стилей, среди которых эклектика, барокко, </a:t>
            </a:r>
            <a:r>
              <a:rPr lang="ru-RU" sz="1600" dirty="0" err="1" smtClean="0">
                <a:latin typeface="+mn-lt"/>
              </a:rPr>
              <a:t>неомавританский</a:t>
            </a:r>
            <a:r>
              <a:rPr lang="ru-RU" sz="1600" dirty="0" smtClean="0">
                <a:latin typeface="+mn-lt"/>
              </a:rPr>
              <a:t> и даже немного готики. Столь примечательное здание в советское время не могло стать техническим училищем или же чем-то подобным, поэтому долгое время здесь заседали местные представители коммунистической партии, а после Перестройки здание сдавали различным конторам под офисы. Такое обращение негативно сказалось на исторической сохранности дома Севастьянова, но благодаря реставрации удалось восстановить былой вид интерьера и экстерьера. Сейчас по внутренним помещениям особняка проводят экскурсии, на которых вы сможете воочию увидеть как жили дворяне в Екатеринбурге 150 лет назад.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s://avatars.dzeninfra.ru/get-zen_doc/3822405/pub_5ff2f026bb14d54ffb7beb1b_62bb18b6baf000110d45007b/scale_24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8208911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Театр 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оперы и балета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+mn-lt"/>
              </a:rPr>
              <a:t>Хотя история театра в Екатеринбурге не столь стара, как в Санкт-Петербурге или Москве, столица Урала всё равно может похвастаться красотой своего главного театра и мастерством актеров, танцоров, певцов и музыкантов. Убедиться в этом лично вы сможете, посетив одну из постановок в Театре оперы и балета, построенном больше ста лет назад. Здание в стиле эклектики с вкраплениями элементов венского барокко принадлежит «перу» архитектора Владимира Семёнова. Своим видом театр несколько отличается от привычных нам зданий, что, несомненно, выгодно выделяет его на фоне остального архитектурного ансамбля проспекта Ленина.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s://avatars.dzeninfra.ru/get-zen_doc/1711766/pub_5ff2f026bb14d54ffb7beb1b_62bb18cdccef703e8302506b/scale_24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060847"/>
            <a:ext cx="7992888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4887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Свердловский </a:t>
            </a:r>
            <a:r>
              <a:rPr lang="ru-RU" sz="2200" dirty="0" smtClean="0">
                <a:solidFill>
                  <a:srgbClr val="FF0000"/>
                </a:solidFill>
                <a:latin typeface="+mn-lt"/>
              </a:rPr>
              <a:t>областной краеведческий музей</a:t>
            </a:r>
            <a:br>
              <a:rPr lang="ru-RU" sz="2200" dirty="0" smtClean="0">
                <a:solidFill>
                  <a:srgbClr val="FF0000"/>
                </a:solidFill>
                <a:latin typeface="+mn-lt"/>
              </a:rPr>
            </a:br>
            <a:r>
              <a:rPr lang="ru-RU" sz="1600" dirty="0" smtClean="0">
                <a:latin typeface="+mn-lt"/>
              </a:rPr>
              <a:t>По всей Свердловской области насчитывается около десяти филиалов Областного краеведческого музея, но главный из них расположился именно в Екатеринбурге. Основан он был в январе 1871 года и сначала представлял собой лишь кружок любителей естествознания, чьи участники собрали внушительную коллекцию экспонатов, проливающих свет на историю и природу родного края. Стоящее ныне здание музея было построено в начале прошлого века и позволило сделать выставку общедоступной для широкого круга людей, ведь до этого экспонаты хранились дома у краеведов или же размещались в небольших помещениях. По состоянию на 2022 год в фондах Свердловского областного краеведческого музея хранятся более 700 тыс. экспонатов, а количество посетителей ежегодно составляет около 300 тыс. человек.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" name="Содержимое 3" descr="https://avatars.dzeninfra.ru/get-zen_doc/4361274/pub_5ff2f026bb14d54ffb7beb1b_62bb18f49a0d714c3dd8c330/scale_240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76872"/>
            <a:ext cx="806489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</TotalTime>
  <Words>47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МБДОУ – детский сад № 548  «Достопримечательности Екатеринбурга»</vt:lpstr>
      <vt:lpstr>      Старый вокзал Когда-то именно это здание было первым, что видели все прибывающие в Екатеринбург на поездах, но сегодня Старый вокзал уже не используется по прямому назначению. Здание было построено в 1878 году, а за 360 километров от Екатеринбурга — в Перми — можно найти «брата-близнеца» — вокзал, построенный по тому же проекту. Пассажиропоток на Старом вокзале стал заметно меньше ещё в 1914 году, так как была построена новая железнодорожная станция, а эту стали использовать для обслуживания военных поездов. В начале двухтысячных здание подверглось комплексной реставрации, а внутри открыли музей, посвященный истории развития Свердловской железной дороги.                 </vt:lpstr>
      <vt:lpstr> Храм на Крови Храм на Крови был построен чуть меньше двадцати лет назад и не славится богатой историей, в отличие от места, где он стоит. С конца 1880-х и по 17 сентября 1977 года здесь находился дом, построенный Н. Н. Ипатьевым — русским офицером и инженером. В 1918 году здесь на протяжении 78 дней под арестом содержался Николай II, его жена и дети, а 17 июля 1918 царскую семью и 4-х слуг расстреляли большевики в полуподвальном помещении дома Ипатьева. Позднее в доме размещался музей и архив, а в 1977 году его снесли, так как среди населения стало популярным приходить к месту гибели царской семьи, ставить свечи и молиться, что в СССР было сродни государственной измене. И всё же Союз распался, а память о последнем императоре, каким бы ни было его правление, сохранилась. Ежегодно 17 июля у храма на Крови совершается божественная литургия, призванная почтить память императорской семьи.  </vt:lpstr>
      <vt:lpstr> Усадьба Расторгуевых — Харитоновых и парк История усадьбы, ещё тогда принадлежавшей губернскому секретарю С. А. Исакову, началась в 1794 году. Позднее имение было выкуплено купцом Львом Расторгуевым, а уже потом перешло к П. Я. Харитонову — зятю Расторгуева. На дворе был 1823 году и именно с этого момента усадьба начала расширяться за счет приобретенной Харитоновым близлежащей территории. Примерно через год в усадьбе Расторгуевых — Харитоновых сложился тот архитектурный ансамбль, который мы можем наблюдать сегодня. Увы, сейчас местные власти не могут принять окончательное решение по поводу судьбы этого памятника архитектуры, в то время как сама усадьба постепенно ветшает и разрушается. Попасть внутрь у вас вряд ли получится, зато прогуляться по парку, известном как Харитоновский сад, можно свободно. Парк считается одним из самых больших в Екатеринбурге и, по нашему скромному мнению, одним из самых красивых.   </vt:lpstr>
      <vt:lpstr> Храм Вознесения Господня Храм Вознесения Господня был заложен в 1770 году и на момент постройки представлял собой деревянное сооружение весьма скромных масштабов. XIX век в истории храма стал периодом постоянных перестроек и расширений, а к началу следующего столетия здание приобрело максимально приближенный к современному вид. Как и большинство церквей в СССР, в 1920-е храм Вознесения Господня был закрыт властями, а все ценности национализированы. После недолгого простоя, внутри уже бывшего храма открылась школа, а затем и исторический музей. Лишь с распадом СССР, где религия подвергалась массовым гонениям, в 1991 году в стенах храма наконец-то прошла первая за почти 70 лет литургия. Ныне храм всё так же является действующим, оставаясь при этом одним из лучших примеров сочетания барокко и классицизма в архитектуре Екатеринбурга. </vt:lpstr>
      <vt:lpstr> «Плотинка» «Плотинка» — это именно то место, с которого в 1723 году началось строительство Екатеринбурга. Тогда по приказу Петра I инженеры Василий Татищев и Вильгельм де Геннин приступили к строительству завода, предварительно возведя плотину на реке Исеть. Для строительства они использовали лиственницу — весьма стойкую к воде породу дерева, благодаря чему екатеринбургская плотина считается одним из старейших подобных сооружений во всей России. Позднее её укрепили железобетонными перекрытиями и возвели поверх автомобильно-пешеходный мост. «Плотинка» — это одно из самых популярных мест в городе, где ежедневно назначают десятки свиданий, а молодожены приезжают сюда в день свадьбы, тем самым отдавая дань многолетней традиции. Находится здесь и памятник де Геннину и Татищеву, которые заслуженно считаются отцами-основателями Екатеринбурга.</vt:lpstr>
      <vt:lpstr> Дом Севастьянова Ещё один памятник архитектуры, мимо которого нельзя просто пройти, — это дом Севастьянова, построенный в 1866 году. Глядя на масштабы и изысканный стиль, особняк Севастьянова скорее хочется назвать дворцом, нежели обычным домом. В архитектуре здания сплелись сразу несколько архитектурных стилей, среди которых эклектика, барокко, неомавританский и даже немного готики. Столь примечательное здание в советское время не могло стать техническим училищем или же чем-то подобным, поэтому долгое время здесь заседали местные представители коммунистической партии, а после Перестройки здание сдавали различным конторам под офисы. Такое обращение негативно сказалось на исторической сохранности дома Севастьянова, но благодаря реставрации удалось восстановить былой вид интерьера и экстерьера. Сейчас по внутренним помещениям особняка проводят экскурсии, на которых вы сможете воочию увидеть как жили дворяне в Екатеринбурге 150 лет назад. </vt:lpstr>
      <vt:lpstr>Театр оперы и балета Хотя история театра в Екатеринбурге не столь стара, как в Санкт-Петербурге или Москве, столица Урала всё равно может похвастаться красотой своего главного театра и мастерством актеров, танцоров, певцов и музыкантов. Убедиться в этом лично вы сможете, посетив одну из постановок в Театре оперы и балета, построенном больше ста лет назад. Здание в стиле эклектики с вкраплениями элементов венского барокко принадлежит «перу» архитектора Владимира Семёнова. Своим видом театр несколько отличается от привычных нам зданий, что, несомненно, выгодно выделяет его на фоне остального архитектурного ансамбля проспекта Ленина. </vt:lpstr>
      <vt:lpstr>Свердловский областной краеведческий музей По всей Свердловской области насчитывается около десяти филиалов Областного краеведческого музея, но главный из них расположился именно в Екатеринбурге. Основан он был в январе 1871 года и сначала представлял собой лишь кружок любителей естествознания, чьи участники собрали внушительную коллекцию экспонатов, проливающих свет на историю и природу родного края. Стоящее ныне здание музея было построено в начале прошлого века и позволило сделать выставку общедоступной для широкого круга людей, ведь до этого экспонаты хранились дома у краеведов или же размещались в небольших помещениях. По состоянию на 2022 год в фондах Свердловского областного краеведческого музея хранятся более 700 тыс. экспонатов, а количество посетителей ежегодно составляет около 300 тыс. человек.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– детский сад № 548  «Достопримечательности Екатеринбурга»</dc:title>
  <dc:creator>Яблонька</dc:creator>
  <cp:lastModifiedBy>Яблонька</cp:lastModifiedBy>
  <cp:revision>2</cp:revision>
  <dcterms:created xsi:type="dcterms:W3CDTF">2025-10-28T12:23:32Z</dcterms:created>
  <dcterms:modified xsi:type="dcterms:W3CDTF">2025-10-30T11:26:59Z</dcterms:modified>
</cp:coreProperties>
</file>