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68" r:id="rId3"/>
    <p:sldId id="270" r:id="rId4"/>
    <p:sldId id="271" r:id="rId5"/>
    <p:sldId id="273" r:id="rId6"/>
    <p:sldId id="272" r:id="rId7"/>
    <p:sldId id="275" r:id="rId8"/>
    <p:sldId id="293" r:id="rId9"/>
    <p:sldId id="288" r:id="rId10"/>
    <p:sldId id="278" r:id="rId11"/>
    <p:sldId id="287" r:id="rId12"/>
    <p:sldId id="308" r:id="rId13"/>
    <p:sldId id="301" r:id="rId14"/>
    <p:sldId id="305" r:id="rId15"/>
    <p:sldId id="309" r:id="rId16"/>
    <p:sldId id="302" r:id="rId17"/>
    <p:sldId id="310" r:id="rId18"/>
    <p:sldId id="311" r:id="rId19"/>
    <p:sldId id="312" r:id="rId20"/>
    <p:sldId id="279" r:id="rId21"/>
    <p:sldId id="296" r:id="rId22"/>
    <p:sldId id="313" r:id="rId23"/>
    <p:sldId id="307" r:id="rId24"/>
    <p:sldId id="276" r:id="rId25"/>
    <p:sldId id="286" r:id="rId26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0571"/>
    <a:srgbClr val="DEF9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15" autoAdjust="0"/>
  </p:normalViewPr>
  <p:slideViewPr>
    <p:cSldViewPr>
      <p:cViewPr>
        <p:scale>
          <a:sx n="70" d="100"/>
          <a:sy n="70" d="100"/>
        </p:scale>
        <p:origin x="-1302" y="-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40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827584" y="1019637"/>
            <a:ext cx="7632848" cy="2481371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</a:rPr>
              <a:t>Проект по театральной деятельности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</a:rPr>
              <a:t>сказки Г.Х. Андерсена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</a:rPr>
              <a:t>«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</a:rPr>
              <a:t>Дюймовочка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</a:rPr>
              <a:t>»</a:t>
            </a:r>
            <a:endParaRPr lang="ru-RU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51520" y="3645024"/>
            <a:ext cx="8640960" cy="1968624"/>
          </a:xfrm>
        </p:spPr>
        <p:txBody>
          <a:bodyPr>
            <a:normAutofit fontScale="25000" lnSpcReduction="20000"/>
          </a:bodyPr>
          <a:lstStyle/>
          <a:p>
            <a:r>
              <a:rPr lang="ru-RU" sz="1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Составили: </a:t>
            </a:r>
          </a:p>
          <a:p>
            <a:pPr algn="l"/>
            <a:r>
              <a:rPr lang="ru-RU" sz="1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Воспитатель: Дьяконова Валентина Владимировна</a:t>
            </a:r>
          </a:p>
          <a:p>
            <a:pPr algn="l"/>
            <a:r>
              <a:rPr lang="ru-RU" sz="1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 – логопед: </a:t>
            </a:r>
            <a:r>
              <a:rPr lang="ru-RU" sz="11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Лаевская</a:t>
            </a:r>
            <a:r>
              <a:rPr lang="ru-RU" sz="1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Нина Леонтьевна</a:t>
            </a:r>
          </a:p>
          <a:p>
            <a:pPr algn="l"/>
            <a:r>
              <a:rPr lang="ru-RU" sz="1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Музыкальный руководитель: </a:t>
            </a:r>
          </a:p>
          <a:p>
            <a:r>
              <a:rPr lang="ru-RU" sz="1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11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Сапелкина</a:t>
            </a:r>
            <a:r>
              <a:rPr lang="ru-RU" sz="1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Ирина Ивановна.</a:t>
            </a:r>
          </a:p>
          <a:p>
            <a:endParaRPr lang="ru-RU" sz="11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339752" y="199859"/>
            <a:ext cx="4536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МБДОУ- детский сад № 548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 Екатеринбург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   </a:t>
            </a:r>
            <a:r>
              <a:rPr lang="ru-RU" b="1" i="1" dirty="0" smtClean="0">
                <a:solidFill>
                  <a:srgbClr val="210571"/>
                </a:solidFill>
              </a:rPr>
              <a:t>Изобразительная деятельность детей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493" y="2288874"/>
            <a:ext cx="4704523" cy="3528392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641682"/>
            <a:ext cx="3312368" cy="472910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210571"/>
                </a:solidFill>
              </a:rPr>
              <a:t>Лепка</a:t>
            </a:r>
            <a:r>
              <a:rPr lang="ru-RU" b="1" i="1" dirty="0" smtClean="0"/>
              <a:t>  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4784"/>
            <a:ext cx="4038600" cy="3028950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284984"/>
            <a:ext cx="4038600" cy="2958299"/>
          </a:xfrm>
        </p:spPr>
      </p:pic>
    </p:spTree>
    <p:extLst>
      <p:ext uri="{BB962C8B-B14F-4D97-AF65-F5344CB8AC3E}">
        <p14:creationId xmlns:p14="http://schemas.microsoft.com/office/powerpoint/2010/main" val="140823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Посещение библиотеки</a:t>
            </a:r>
            <a:r>
              <a:rPr lang="ru-RU" b="1" i="1" dirty="0" smtClean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4784"/>
            <a:ext cx="4038600" cy="3028950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284984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263840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 </a:t>
            </a:r>
            <a:r>
              <a:rPr lang="ru-RU" b="1" i="1" dirty="0" smtClean="0">
                <a:solidFill>
                  <a:srgbClr val="210571"/>
                </a:solidFill>
              </a:rPr>
              <a:t>Раскрашивание с прохождением лабиринтов</a:t>
            </a:r>
            <a:r>
              <a:rPr lang="ru-RU" b="1" i="1" dirty="0" smtClean="0"/>
              <a:t> 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011" y="3501008"/>
            <a:ext cx="4230621" cy="3172966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484784"/>
            <a:ext cx="4224469" cy="3168352"/>
          </a:xfrm>
        </p:spPr>
      </p:pic>
    </p:spTree>
    <p:extLst>
      <p:ext uri="{BB962C8B-B14F-4D97-AF65-F5344CB8AC3E}">
        <p14:creationId xmlns:p14="http://schemas.microsoft.com/office/powerpoint/2010/main" val="266560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Аппликация</a:t>
            </a:r>
            <a:r>
              <a:rPr lang="ru-RU" b="1" i="1" dirty="0" smtClean="0"/>
              <a:t>  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8760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356992"/>
            <a:ext cx="4559079" cy="3153729"/>
          </a:xfrm>
        </p:spPr>
      </p:pic>
    </p:spTree>
    <p:extLst>
      <p:ext uri="{BB962C8B-B14F-4D97-AF65-F5344CB8AC3E}">
        <p14:creationId xmlns:p14="http://schemas.microsoft.com/office/powerpoint/2010/main" val="379450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Посещение театра музыкальной комедии</a:t>
            </a:r>
            <a:r>
              <a:rPr lang="ru-RU" b="1" i="1" dirty="0" smtClean="0"/>
              <a:t> </a:t>
            </a:r>
            <a:r>
              <a:rPr lang="ru-RU" b="1" i="1" dirty="0">
                <a:solidFill>
                  <a:srgbClr val="002060"/>
                </a:solidFill>
              </a:rPr>
              <a:t>с родителями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564904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700808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236986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b="1" i="1" dirty="0" smtClean="0">
                <a:solidFill>
                  <a:srgbClr val="210571"/>
                </a:solidFill>
              </a:rPr>
              <a:t>Развивающая среда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96752"/>
            <a:ext cx="7419669" cy="5112568"/>
          </a:xfrm>
        </p:spPr>
      </p:pic>
    </p:spTree>
    <p:extLst>
      <p:ext uri="{BB962C8B-B14F-4D97-AF65-F5344CB8AC3E}">
        <p14:creationId xmlns:p14="http://schemas.microsoft.com/office/powerpoint/2010/main" val="284687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Подбор костюмов к спектаклю</a:t>
            </a:r>
            <a:r>
              <a:rPr lang="ru-RU" b="1" i="1" dirty="0" smtClean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39452" y="2149380"/>
            <a:ext cx="4740704" cy="3555528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320" y="2153031"/>
            <a:ext cx="4769916" cy="3577437"/>
          </a:xfrm>
        </p:spPr>
      </p:pic>
    </p:spTree>
    <p:extLst>
      <p:ext uri="{BB962C8B-B14F-4D97-AF65-F5344CB8AC3E}">
        <p14:creationId xmlns:p14="http://schemas.microsoft.com/office/powerpoint/2010/main" val="276564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Изготовление атрибутов к спектаклю</a:t>
            </a:r>
            <a:r>
              <a:rPr lang="ru-RU" b="1" i="1" dirty="0" smtClean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708920"/>
            <a:ext cx="4517821" cy="203654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2753" y="2291105"/>
            <a:ext cx="4722374" cy="3541781"/>
          </a:xfrm>
        </p:spPr>
      </p:pic>
    </p:spTree>
    <p:extLst>
      <p:ext uri="{BB962C8B-B14F-4D97-AF65-F5344CB8AC3E}">
        <p14:creationId xmlns:p14="http://schemas.microsoft.com/office/powerpoint/2010/main" val="150536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210571"/>
                </a:solidFill>
              </a:rPr>
              <a:t>Репетиции</a:t>
            </a:r>
            <a:endParaRPr lang="ru-RU" sz="4000" b="1" i="1" dirty="0">
              <a:solidFill>
                <a:srgbClr val="210571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340768"/>
            <a:ext cx="6912768" cy="5184576"/>
          </a:xfrm>
        </p:spPr>
      </p:pic>
    </p:spTree>
    <p:extLst>
      <p:ext uri="{BB962C8B-B14F-4D97-AF65-F5344CB8AC3E}">
        <p14:creationId xmlns:p14="http://schemas.microsoft.com/office/powerpoint/2010/main" val="245994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>
                <a:solidFill>
                  <a:srgbClr val="FF0000"/>
                </a:solidFill>
              </a:rPr>
              <a:t>Тип проекта: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творческий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b="1" dirty="0" smtClean="0"/>
              <a:t>    </a:t>
            </a:r>
            <a:r>
              <a:rPr lang="ru-RU" b="1" dirty="0" smtClean="0">
                <a:solidFill>
                  <a:srgbClr val="FF0000"/>
                </a:solidFill>
              </a:rPr>
              <a:t>Вид проекта: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среднесрочный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>
                <a:solidFill>
                  <a:srgbClr val="FF0000"/>
                </a:solidFill>
              </a:rPr>
              <a:t>Участники проекта: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дети подготовительной группы, воспитатели, музыкальный руководитель, родители воспитанников.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	  </a:t>
            </a:r>
            <a:r>
              <a:rPr lang="ru-RU" b="1" dirty="0" smtClean="0">
                <a:solidFill>
                  <a:srgbClr val="FF0000"/>
                </a:solidFill>
              </a:rPr>
              <a:t>Сроки проекта: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Февраль-Март 2024г.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FF0000"/>
                </a:solidFill>
              </a:rPr>
              <a:t>3 этап: Подведение итогов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Продукт проекта: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- выставка рисунков и поделок по сказкам Г.Х.Андерсена;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- театральная постановка к сказке «</a:t>
            </a:r>
            <a:r>
              <a:rPr lang="ru-RU" dirty="0" err="1" smtClean="0">
                <a:solidFill>
                  <a:srgbClr val="002060"/>
                </a:solidFill>
              </a:rPr>
              <a:t>Дюймовочка</a:t>
            </a:r>
            <a:r>
              <a:rPr lang="ru-RU" dirty="0" smtClean="0">
                <a:solidFill>
                  <a:srgbClr val="002060"/>
                </a:solidFill>
              </a:rPr>
              <a:t>»  Г.Х.Андерсена.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210571"/>
                </a:solidFill>
              </a:rPr>
              <a:t>Показ спектакля для родителей и педагогов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4038600" cy="302895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501008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60535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210571"/>
                </a:solidFill>
              </a:rPr>
              <a:t>Показ спектакля для родителей и педагогов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628800"/>
            <a:ext cx="2448272" cy="503113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7124" y="1600200"/>
            <a:ext cx="2248718" cy="4997152"/>
          </a:xfrm>
        </p:spPr>
      </p:pic>
    </p:spTree>
    <p:extLst>
      <p:ext uri="{BB962C8B-B14F-4D97-AF65-F5344CB8AC3E}">
        <p14:creationId xmlns:p14="http://schemas.microsoft.com/office/powerpoint/2010/main" val="142078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Выставка рисунков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314" y="3645024"/>
            <a:ext cx="4141318" cy="2903180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36712"/>
            <a:ext cx="4464496" cy="3022137"/>
          </a:xfrm>
        </p:spPr>
      </p:pic>
    </p:spTree>
    <p:extLst>
      <p:ext uri="{BB962C8B-B14F-4D97-AF65-F5344CB8AC3E}">
        <p14:creationId xmlns:p14="http://schemas.microsoft.com/office/powerpoint/2010/main" val="412259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Результаты проекта 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800" dirty="0" smtClean="0"/>
              <a:t> </a:t>
            </a:r>
            <a:r>
              <a:rPr lang="ru-RU" sz="5300" dirty="0"/>
              <a:t/>
            </a:r>
            <a:br>
              <a:rPr lang="ru-RU" sz="5300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3273227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Приобрели новые знания о </a:t>
            </a:r>
            <a:r>
              <a:rPr lang="ru-RU" dirty="0">
                <a:solidFill>
                  <a:srgbClr val="002060"/>
                </a:solidFill>
              </a:rPr>
              <a:t>сказках, написанных </a:t>
            </a:r>
            <a:r>
              <a:rPr lang="ru-RU" dirty="0" err="1">
                <a:solidFill>
                  <a:srgbClr val="002060"/>
                </a:solidFill>
              </a:rPr>
              <a:t>Г.Х.Андерсеном</a:t>
            </a:r>
            <a:r>
              <a:rPr lang="ru-RU" dirty="0">
                <a:solidFill>
                  <a:srgbClr val="002060"/>
                </a:solidFill>
              </a:rPr>
              <a:t>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Развили первичные </a:t>
            </a:r>
            <a:r>
              <a:rPr lang="ru-RU" dirty="0">
                <a:solidFill>
                  <a:srgbClr val="002060"/>
                </a:solidFill>
              </a:rPr>
              <a:t>навыки в области театрального </a:t>
            </a:r>
            <a:r>
              <a:rPr lang="ru-RU" dirty="0" smtClean="0">
                <a:solidFill>
                  <a:srgbClr val="002060"/>
                </a:solidFill>
              </a:rPr>
              <a:t>искусства </a:t>
            </a:r>
            <a:r>
              <a:rPr lang="ru-RU" dirty="0">
                <a:solidFill>
                  <a:srgbClr val="002060"/>
                </a:solidFill>
              </a:rPr>
              <a:t>(использование мимики, жестов, голоса).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Появилась уверенность в себе и умение преодолевать комплексы;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 Развили творческие способности;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Расширили взаимодействие с родителями.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420888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>
            <a:normAutofit fontScale="90000"/>
          </a:bodyPr>
          <a:lstStyle/>
          <a:p>
            <a:pPr>
              <a:tabLst>
                <a:tab pos="900113" algn="l"/>
              </a:tabLst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Актуальность проблемы: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1. Недостаточное внимание родителей и детей к театру.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2. Несформированные умения   детей в «актёрском мастерстве».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3. Поверхностные знания детей о разных видах театра в детском саду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Цель проекта: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Создание оптимальных условий для развития эмоционально - волевой, познавательной, двигательной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сферы, речи, развитие позитивных качеств личности каждого ребенка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+mn-lt"/>
              </a:rPr>
              <a:t/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/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/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/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/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/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/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/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/>
            </a:r>
            <a:br>
              <a:rPr lang="ru-RU" sz="1800" b="1" dirty="0" smtClean="0">
                <a:latin typeface="+mn-lt"/>
              </a:rPr>
            </a:br>
            <a:r>
              <a:rPr lang="ru-RU" sz="4800" b="1" dirty="0" smtClean="0">
                <a:solidFill>
                  <a:srgbClr val="FF0000"/>
                </a:solidFill>
                <a:latin typeface="+mn-lt"/>
              </a:rPr>
              <a:t>Задачи проекта</a:t>
            </a:r>
            <a:r>
              <a:rPr lang="ru-RU" sz="1800" b="1" dirty="0" smtClean="0">
                <a:latin typeface="+mn-lt"/>
              </a:rPr>
              <a:t/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/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/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/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/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/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/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/>
            </a:r>
            <a:br>
              <a:rPr lang="ru-RU" sz="1800" b="1" dirty="0" smtClean="0">
                <a:latin typeface="+mn-lt"/>
              </a:rPr>
            </a:br>
            <a:endParaRPr lang="ru-RU" sz="18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Пробудить </a:t>
            </a:r>
            <a:r>
              <a:rPr lang="ru-RU" sz="2000" dirty="0">
                <a:solidFill>
                  <a:srgbClr val="002060"/>
                </a:solidFill>
              </a:rPr>
              <a:t>интерес детей к театру.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Привить </a:t>
            </a:r>
            <a:r>
              <a:rPr lang="ru-RU" sz="2000" dirty="0">
                <a:solidFill>
                  <a:srgbClr val="002060"/>
                </a:solidFill>
              </a:rPr>
              <a:t>детям первичные навыки в области театрального искусств (использование мимики, жестов, </a:t>
            </a:r>
            <a:r>
              <a:rPr lang="ru-RU" sz="2000" dirty="0" smtClean="0">
                <a:solidFill>
                  <a:srgbClr val="002060"/>
                </a:solidFill>
              </a:rPr>
              <a:t>голоса). </a:t>
            </a:r>
            <a:endParaRPr lang="ru-RU" sz="2000" dirty="0">
              <a:solidFill>
                <a:srgbClr val="002060"/>
              </a:solidFill>
            </a:endParaRPr>
          </a:p>
          <a:p>
            <a:r>
              <a:rPr lang="ru-RU" sz="2000" dirty="0" smtClean="0">
                <a:solidFill>
                  <a:srgbClr val="002060"/>
                </a:solidFill>
              </a:rPr>
              <a:t>Развивать </a:t>
            </a:r>
            <a:r>
              <a:rPr lang="ru-RU" sz="2000" dirty="0">
                <a:solidFill>
                  <a:srgbClr val="002060"/>
                </a:solidFill>
              </a:rPr>
              <a:t>память, выразительную грамотную речь, словарный запас, формировать правильное </a:t>
            </a:r>
            <a:r>
              <a:rPr lang="ru-RU" sz="2000" dirty="0" smtClean="0">
                <a:solidFill>
                  <a:srgbClr val="002060"/>
                </a:solidFill>
              </a:rPr>
              <a:t>звукопроизношение</a:t>
            </a:r>
            <a:r>
              <a:rPr lang="ru-RU" sz="2000" dirty="0">
                <a:solidFill>
                  <a:srgbClr val="002060"/>
                </a:solidFill>
              </a:rPr>
              <a:t>.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>
                <a:solidFill>
                  <a:srgbClr val="002060"/>
                </a:solidFill>
              </a:rPr>
              <a:t>Воспитывать уверенность в себе, положительную самооценку, умение преодолевать комплексы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  <a:r>
              <a:rPr lang="ru-RU" sz="2000" dirty="0">
                <a:solidFill>
                  <a:srgbClr val="002060"/>
                </a:solidFill>
              </a:rPr>
              <a:t> 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Расширять </a:t>
            </a:r>
            <a:r>
              <a:rPr lang="ru-RU" sz="2000" dirty="0">
                <a:solidFill>
                  <a:srgbClr val="002060"/>
                </a:solidFill>
              </a:rPr>
              <a:t>взаимодействие с родителями воспитанников, путем </a:t>
            </a:r>
            <a:r>
              <a:rPr lang="ru-RU" sz="2000" dirty="0" smtClean="0">
                <a:solidFill>
                  <a:srgbClr val="002060"/>
                </a:solidFill>
              </a:rPr>
              <a:t>совместного посещения театра и библиотеки. </a:t>
            </a:r>
            <a:endParaRPr lang="ru-RU" sz="2000" dirty="0">
              <a:solidFill>
                <a:srgbClr val="002060"/>
              </a:solidFill>
            </a:endParaRPr>
          </a:p>
          <a:p>
            <a:r>
              <a:rPr lang="ru-RU" sz="2000" dirty="0" smtClean="0">
                <a:solidFill>
                  <a:srgbClr val="002060"/>
                </a:solidFill>
              </a:rPr>
              <a:t>Знакомить </a:t>
            </a:r>
            <a:r>
              <a:rPr lang="ru-RU" sz="2000" dirty="0">
                <a:solidFill>
                  <a:srgbClr val="002060"/>
                </a:solidFill>
              </a:rPr>
              <a:t>детей с техникой безопасности при работе с ножницами, клеем при изготовлении атрибутов </a:t>
            </a:r>
            <a:r>
              <a:rPr lang="ru-RU" sz="2000" dirty="0" smtClean="0">
                <a:solidFill>
                  <a:srgbClr val="002060"/>
                </a:solidFill>
              </a:rPr>
              <a:t>и поделок.</a:t>
            </a:r>
            <a:endParaRPr lang="ru-RU" sz="2000" dirty="0">
              <a:solidFill>
                <a:srgbClr val="002060"/>
              </a:solidFill>
            </a:endParaRP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5400" dirty="0" smtClean="0">
                <a:solidFill>
                  <a:srgbClr val="FF0000"/>
                </a:solidFill>
              </a:rPr>
              <a:t>Планирование проекта: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700" b="1" dirty="0" smtClean="0">
                <a:solidFill>
                  <a:srgbClr val="FF0000"/>
                </a:solidFill>
              </a:rPr>
              <a:t/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оформить </a:t>
            </a:r>
            <a:r>
              <a:rPr lang="ru-RU" dirty="0">
                <a:solidFill>
                  <a:schemeClr val="tx2"/>
                </a:solidFill>
              </a:rPr>
              <a:t>выставку литературы по теме проекта</a:t>
            </a:r>
          </a:p>
          <a:p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оформить выставку рисунков и поделок</a:t>
            </a:r>
            <a:endParaRPr lang="ru-RU" dirty="0">
              <a:solidFill>
                <a:schemeClr val="tx2"/>
              </a:solidFill>
            </a:endParaRPr>
          </a:p>
          <a:p>
            <a:r>
              <a:rPr lang="ru-RU" dirty="0" smtClean="0">
                <a:solidFill>
                  <a:schemeClr val="tx2"/>
                </a:solidFill>
              </a:rPr>
              <a:t> подготовить инсценировку сказки «</a:t>
            </a:r>
            <a:r>
              <a:rPr lang="ru-RU" dirty="0" err="1" smtClean="0">
                <a:solidFill>
                  <a:schemeClr val="tx2"/>
                </a:solidFill>
              </a:rPr>
              <a:t>Дюймовочка</a:t>
            </a:r>
            <a:r>
              <a:rPr lang="ru-RU" dirty="0" smtClean="0">
                <a:solidFill>
                  <a:schemeClr val="tx2"/>
                </a:solidFill>
              </a:rPr>
              <a:t>» </a:t>
            </a:r>
            <a:r>
              <a:rPr lang="ru-RU" dirty="0">
                <a:solidFill>
                  <a:schemeClr val="tx2"/>
                </a:solidFill>
              </a:rPr>
              <a:t>силами детей и родителей</a:t>
            </a:r>
          </a:p>
          <a:p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посещение театра и библиотеки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Участие в конкурсе рисунков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Этапы выполнения проекта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                                                                     </a:t>
            </a:r>
            <a:r>
              <a:rPr lang="ru-RU" b="1" i="1" dirty="0" smtClean="0">
                <a:solidFill>
                  <a:schemeClr val="tx2"/>
                </a:solidFill>
              </a:rPr>
              <a:t>1 этап: подготовительный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2"/>
                </a:solidFill>
              </a:rPr>
              <a:t>                                                                               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>
                <a:solidFill>
                  <a:schemeClr val="tx2"/>
                </a:solidFill>
              </a:rPr>
              <a:t>провести </a:t>
            </a:r>
            <a:r>
              <a:rPr lang="ru-RU" dirty="0">
                <a:solidFill>
                  <a:schemeClr val="tx2"/>
                </a:solidFill>
              </a:rPr>
              <a:t> занятия,  разработать  сценарий к сказке «</a:t>
            </a:r>
            <a:r>
              <a:rPr lang="ru-RU" dirty="0" err="1">
                <a:solidFill>
                  <a:schemeClr val="tx2"/>
                </a:solidFill>
              </a:rPr>
              <a:t>Дюймовочка</a:t>
            </a:r>
            <a:r>
              <a:rPr lang="ru-RU" dirty="0">
                <a:solidFill>
                  <a:schemeClr val="tx2"/>
                </a:solidFill>
              </a:rPr>
              <a:t>»;</a:t>
            </a:r>
          </a:p>
          <a:p>
            <a:pPr lvl="0"/>
            <a:r>
              <a:rPr lang="ru-RU" dirty="0">
                <a:solidFill>
                  <a:schemeClr val="tx2"/>
                </a:solidFill>
              </a:rPr>
              <a:t>довести до родителей информацию о воспитании интереса у детей к книгам и их чтению;</a:t>
            </a:r>
          </a:p>
          <a:p>
            <a:pPr lvl="0"/>
            <a:r>
              <a:rPr lang="ru-RU" dirty="0">
                <a:solidFill>
                  <a:schemeClr val="tx2"/>
                </a:solidFill>
              </a:rPr>
              <a:t>организовать просмотр мультфильмов;</a:t>
            </a:r>
          </a:p>
          <a:p>
            <a:r>
              <a:rPr lang="ru-RU" dirty="0">
                <a:solidFill>
                  <a:schemeClr val="tx2"/>
                </a:solidFill>
              </a:rPr>
              <a:t>организовать совместную деятельность родителей и детей по сказкам </a:t>
            </a:r>
            <a:r>
              <a:rPr lang="ru-RU" dirty="0" err="1">
                <a:solidFill>
                  <a:schemeClr val="tx2"/>
                </a:solidFill>
              </a:rPr>
              <a:t>Г.Х.Андерсена</a:t>
            </a:r>
            <a:r>
              <a:rPr lang="ru-RU" dirty="0" smtClean="0"/>
              <a:t>                                                                                                                                                      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2 этап: практический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i="1" dirty="0" smtClean="0">
                <a:solidFill>
                  <a:schemeClr val="tx2"/>
                </a:solidFill>
              </a:rPr>
              <a:t>Беседы и чтение художественной литературы</a:t>
            </a:r>
            <a:endParaRPr lang="ru-RU" b="1" i="1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2"/>
                </a:solidFill>
              </a:rPr>
              <a:t>             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5105400" y="1052513"/>
            <a:ext cx="4038600" cy="507365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2"/>
                </a:solidFill>
              </a:rPr>
              <a:t>        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28" name="Picture 4" descr="C:\Users\группа 7\Desktop\Проект Андерсен 24г\IMG_27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44824"/>
            <a:ext cx="6744749" cy="473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17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002060"/>
                </a:solidFill>
              </a:rPr>
              <a:t>Рассматривание иллюстраций к сказкам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2"/>
                </a:solidFill>
              </a:rPr>
              <a:t>             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5105400" y="1600200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2"/>
                </a:solidFill>
              </a:rPr>
              <a:t>        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2051" name="Picture 3" descr="C:\Users\группа 7\Desktop\Проект Андерсен 24г\IMG_27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94774"/>
            <a:ext cx="6936771" cy="5202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88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840</TotalTime>
  <Words>218</Words>
  <Application>Microsoft Office PowerPoint</Application>
  <PresentationFormat>Экран (4:3)</PresentationFormat>
  <Paragraphs>61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Проект по театральной деятельности сказки Г.Х. Андерсена «Дюймовочка»</vt:lpstr>
      <vt:lpstr>        Тип проекта: творческий        Вид проекта: среднесрочный Участники проекта: дети подготовительной группы, воспитатели, музыкальный руководитель, родители воспитанников.    Сроки проекта: Февраль-Март 2024г.</vt:lpstr>
      <vt:lpstr>   Актуальность проблемы: 1. Недостаточное внимание родителей и детей к театру.      2. Несформированные умения   детей в «актёрском мастерстве».       3. Поверхностные знания детей о разных видах театра в детском саду </vt:lpstr>
      <vt:lpstr>      Цель проекта:  Создание оптимальных условий для развития эмоционально - волевой, познавательной, двигательной  сферы, речи, развитие позитивных качеств личности каждого ребенка. </vt:lpstr>
      <vt:lpstr>         Задачи проекта        </vt:lpstr>
      <vt:lpstr>    Планирование проекта:     </vt:lpstr>
      <vt:lpstr>  Этапы выполнения проекта                                                                      1 этап: подготовительный </vt:lpstr>
      <vt:lpstr>2 этап: практический Беседы и чтение художественной литературы</vt:lpstr>
      <vt:lpstr> Рассматривание иллюстраций к сказкам</vt:lpstr>
      <vt:lpstr>   Изобразительная деятельность детей</vt:lpstr>
      <vt:lpstr>Лепка   </vt:lpstr>
      <vt:lpstr>Посещение библиотеки </vt:lpstr>
      <vt:lpstr> Раскрашивание с прохождением лабиринтов  </vt:lpstr>
      <vt:lpstr>Аппликация   </vt:lpstr>
      <vt:lpstr>Посещение театра музыкальной комедии с родителями </vt:lpstr>
      <vt:lpstr>Развивающая среда </vt:lpstr>
      <vt:lpstr>Подбор костюмов к спектаклю </vt:lpstr>
      <vt:lpstr>Изготовление атрибутов к спектаклю </vt:lpstr>
      <vt:lpstr>Репетиции</vt:lpstr>
      <vt:lpstr>       3 этап: Подведение итогов  Продукт проекта: - выставка рисунков и поделок по сказкам Г.Х.Андерсена; - театральная постановка к сказке «Дюймовочка»  Г.Х.Андерсена. </vt:lpstr>
      <vt:lpstr>Показ спектакля для родителей и педагогов  </vt:lpstr>
      <vt:lpstr>Показ спектакля для родителей и педагогов  </vt:lpstr>
      <vt:lpstr>Выставка рисунков </vt:lpstr>
      <vt:lpstr>    Результаты проекта :    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«Дюймовочка»</dc:title>
  <dc:creator>Наталья</dc:creator>
  <cp:lastModifiedBy>группа 7</cp:lastModifiedBy>
  <cp:revision>56</cp:revision>
  <cp:lastPrinted>2016-04-05T06:57:58Z</cp:lastPrinted>
  <dcterms:created xsi:type="dcterms:W3CDTF">2016-04-04T01:54:03Z</dcterms:created>
  <dcterms:modified xsi:type="dcterms:W3CDTF">2024-03-12T03:15:53Z</dcterms:modified>
</cp:coreProperties>
</file>