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2102" y="476672"/>
            <a:ext cx="6387988" cy="24061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Газета для родителей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«Звуковичок»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1551106" cy="2037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429309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Учитель-логопед</a:t>
            </a:r>
          </a:p>
          <a:p>
            <a:pPr algn="ctr"/>
            <a:r>
              <a:rPr lang="ru-RU" dirty="0" smtClean="0"/>
              <a:t>Чернавских Елена Радиковна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707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«играем, язычок укрепляем»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4359" r="1819" b="11130"/>
          <a:stretch/>
        </p:blipFill>
        <p:spPr bwMode="auto">
          <a:xfrm>
            <a:off x="0" y="1070961"/>
            <a:ext cx="8183688" cy="482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804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«будь внимателен»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80" y="1772816"/>
            <a:ext cx="7848872" cy="448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37567" y="108409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Назови, что здесь спряталось.</a:t>
            </a:r>
          </a:p>
        </p:txBody>
      </p:sp>
    </p:spTree>
    <p:extLst>
      <p:ext uri="{BB962C8B-B14F-4D97-AF65-F5344CB8AC3E}">
        <p14:creationId xmlns:p14="http://schemas.microsoft.com/office/powerpoint/2010/main" val="18604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«умный карандаш»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7239000" cy="4846320"/>
          </a:xfrm>
        </p:spPr>
        <p:txBody>
          <a:bodyPr/>
          <a:lstStyle/>
          <a:p>
            <a:r>
              <a:rPr lang="ru-RU" dirty="0" smtClean="0"/>
              <a:t>Обведи по пунктирным линиям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7130802" cy="509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22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«наблюдаем  и называем»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606894"/>
            <a:ext cx="5924289" cy="506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21933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Посмотри на картинки. Какую одежду ты нашел?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942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416824" cy="10801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играем</a:t>
            </a:r>
            <a:r>
              <a:rPr lang="ru-RU" sz="3100" b="1" dirty="0" smtClean="0">
                <a:solidFill>
                  <a:srgbClr val="FF0000"/>
                </a:solidFill>
              </a:rPr>
              <a:t> – слова изменяем»</a:t>
            </a: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7704856" cy="475252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200" b="1" dirty="0" smtClean="0"/>
              <a:t>Игра</a:t>
            </a:r>
            <a:r>
              <a:rPr lang="ru-RU" sz="3200" b="1" dirty="0"/>
              <a:t> «Много-один</a:t>
            </a:r>
            <a:r>
              <a:rPr lang="ru-RU" sz="3200" b="1" dirty="0" smtClean="0"/>
              <a:t>»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smtClean="0">
                <a:solidFill>
                  <a:prstClr val="black"/>
                </a:solidFill>
              </a:rPr>
              <a:t> Сапоги </a:t>
            </a:r>
            <a:r>
              <a:rPr lang="ru-RU" sz="3200" dirty="0">
                <a:solidFill>
                  <a:prstClr val="black"/>
                </a:solidFill>
              </a:rPr>
              <a:t>- сапог, носки – носок, варежки – варежка, ботинки – ботинок, перчатки – перчатка, тапочки – тапочек, кроссовки – кроссовок и т.д.</a:t>
            </a:r>
          </a:p>
          <a:p>
            <a:r>
              <a:rPr lang="ru-RU" sz="3200" b="1" dirty="0" smtClean="0"/>
              <a:t>Игра</a:t>
            </a:r>
            <a:r>
              <a:rPr lang="ru-RU" sz="3200" dirty="0"/>
              <a:t> </a:t>
            </a:r>
            <a:r>
              <a:rPr lang="ru-RU" sz="3200" b="1" dirty="0"/>
              <a:t>«Назови ласково»</a:t>
            </a:r>
            <a:endParaRPr lang="ru-RU" sz="3200" dirty="0"/>
          </a:p>
          <a:p>
            <a:pPr indent="0">
              <a:buNone/>
            </a:pPr>
            <a:r>
              <a:rPr lang="ru-RU" sz="3200" dirty="0" smtClean="0"/>
              <a:t>Ход </a:t>
            </a:r>
            <a:r>
              <a:rPr lang="ru-RU" sz="3200" dirty="0"/>
              <a:t>игры: педагог называет предмет маминой одежды или обуви, а ребенок - Таниной, причём называет его ласково, например,</a:t>
            </a:r>
            <a:br>
              <a:rPr lang="ru-RU" sz="3200" dirty="0"/>
            </a:br>
            <a:r>
              <a:rPr lang="ru-RU" sz="3200" dirty="0"/>
              <a:t>- У мамы платье, а у Тани … платьице. У мамы блузка, а у Тани …</a:t>
            </a:r>
            <a:br>
              <a:rPr lang="ru-RU" sz="3200" dirty="0"/>
            </a:br>
            <a:r>
              <a:rPr lang="ru-RU" sz="3200" dirty="0"/>
              <a:t>- У мамы туфли, а у Тани … туфельки. У мамы перчатки, а у Тани…</a:t>
            </a:r>
            <a:br>
              <a:rPr lang="ru-RU" sz="3200" dirty="0"/>
            </a:br>
            <a:r>
              <a:rPr lang="ru-RU" sz="3200" dirty="0"/>
              <a:t>- У мамы брюки, а у Тани … брючки. У мамы кофта, а у Тани …</a:t>
            </a:r>
            <a:br>
              <a:rPr lang="ru-RU" sz="3200" dirty="0"/>
            </a:br>
            <a:r>
              <a:rPr lang="ru-RU" sz="3200" dirty="0"/>
              <a:t>- У мамы куртка, а у Тани … курточка. У мамы шарф, а у Тани…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40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«В мире слов»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7848872" cy="4824536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Игра </a:t>
            </a:r>
            <a:r>
              <a:rPr lang="ru-RU" b="1" dirty="0"/>
              <a:t>«Подберите слова»</a:t>
            </a:r>
            <a:endParaRPr lang="ru-RU" dirty="0"/>
          </a:p>
          <a:p>
            <a:r>
              <a:rPr lang="ru-RU" dirty="0" smtClean="0"/>
              <a:t>Шуба </a:t>
            </a:r>
            <a:r>
              <a:rPr lang="ru-RU" dirty="0"/>
              <a:t>какая?-…теплая, пушистая, мягкая, новая, длинная, красивая, зимняя…;</a:t>
            </a:r>
          </a:p>
          <a:p>
            <a:r>
              <a:rPr lang="ru-RU" dirty="0"/>
              <a:t>Туфли какие? - … черные, удобные, новые, красивые, кожаные…</a:t>
            </a:r>
          </a:p>
          <a:p>
            <a:r>
              <a:rPr lang="ru-RU" dirty="0"/>
              <a:t>Платье какое? … красивое, длинное, вечернее, нарядное, шелковое</a:t>
            </a:r>
          </a:p>
          <a:p>
            <a:r>
              <a:rPr lang="ru-RU" dirty="0"/>
              <a:t>Блуза – какая?- …шёлковая, разноцветная, лёгкая …</a:t>
            </a:r>
          </a:p>
          <a:p>
            <a:r>
              <a:rPr lang="ru-RU" dirty="0"/>
              <a:t>Куртка – какая?-…осенняя, удобная, лёгкая …</a:t>
            </a:r>
          </a:p>
          <a:p>
            <a:r>
              <a:rPr lang="ru-RU" dirty="0"/>
              <a:t>Свитер – какой?-...тёплый, вязаный, шерстяной …</a:t>
            </a:r>
          </a:p>
          <a:p>
            <a:r>
              <a:rPr lang="ru-RU" dirty="0"/>
              <a:t>Кеды – какие?-…спортивные, модные, мягкие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114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803798" cy="7200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«Запоминаем, память развиваем»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7704856" cy="3048001"/>
          </a:xfrm>
        </p:spPr>
        <p:txBody>
          <a:bodyPr/>
          <a:lstStyle/>
          <a:p>
            <a:r>
              <a:rPr lang="ru-RU" b="1" dirty="0" smtClean="0"/>
              <a:t>Игра «Внимательные ушки» </a:t>
            </a:r>
            <a:r>
              <a:rPr lang="ru-RU" dirty="0" smtClean="0"/>
              <a:t>Запомни и повтори название одежды: платье, куртка, шорты, футболка, юбка</a:t>
            </a:r>
          </a:p>
          <a:p>
            <a:r>
              <a:rPr lang="ru-RU" b="1" dirty="0" smtClean="0"/>
              <a:t>Игра «Внимательные глазки» </a:t>
            </a:r>
            <a:r>
              <a:rPr lang="ru-RU" dirty="0" smtClean="0"/>
              <a:t>Посмотри и запомни картинки. Назови, что запомнил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8" r="24485" b="31244"/>
          <a:stretch/>
        </p:blipFill>
        <p:spPr bwMode="auto">
          <a:xfrm>
            <a:off x="1259632" y="3518343"/>
            <a:ext cx="550836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763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39000" cy="6983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«пальчики играют»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Пальчиковая гимнастика «Одежда»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Раз</a:t>
            </a:r>
            <a:r>
              <a:rPr lang="ru-RU" dirty="0"/>
              <a:t>, два, три, четыре, пять –                    </a:t>
            </a:r>
            <a:r>
              <a:rPr lang="ru-RU" sz="2000" i="1" dirty="0"/>
              <a:t>Последовательно соединяют </a:t>
            </a:r>
            <a:r>
              <a:rPr lang="ru-RU" sz="2000" i="1" dirty="0" smtClean="0"/>
              <a:t>пальцы</a:t>
            </a:r>
            <a:r>
              <a:rPr lang="ru-RU" sz="2000" i="1" dirty="0"/>
              <a:t> </a:t>
            </a:r>
            <a:r>
              <a:rPr lang="ru-RU" sz="2000" i="1" dirty="0" smtClean="0"/>
              <a:t>      одной </a:t>
            </a:r>
            <a:r>
              <a:rPr lang="ru-RU" sz="2000" i="1" dirty="0"/>
              <a:t>руки с пальцами другой руки.</a:t>
            </a:r>
            <a:endParaRPr lang="ru-RU" sz="2000" dirty="0"/>
          </a:p>
          <a:p>
            <a:pPr marL="0" indent="0">
              <a:buNone/>
            </a:pPr>
            <a:r>
              <a:rPr lang="ru-RU" dirty="0" smtClean="0"/>
              <a:t> Будем </a:t>
            </a:r>
            <a:r>
              <a:rPr lang="ru-RU" dirty="0"/>
              <a:t>вещи мы стирать:                 </a:t>
            </a:r>
          </a:p>
          <a:p>
            <a:pPr marL="0" indent="0">
              <a:buNone/>
            </a:pPr>
            <a:r>
              <a:rPr lang="ru-RU" dirty="0" smtClean="0"/>
              <a:t> Платье</a:t>
            </a:r>
            <a:r>
              <a:rPr lang="ru-RU" dirty="0"/>
              <a:t>, брюки и носочки,</a:t>
            </a:r>
          </a:p>
          <a:p>
            <a:pPr marL="0" indent="0">
              <a:buNone/>
            </a:pPr>
            <a:r>
              <a:rPr lang="ru-RU" dirty="0" smtClean="0"/>
              <a:t> Юбку</a:t>
            </a:r>
            <a:r>
              <a:rPr lang="ru-RU" dirty="0"/>
              <a:t>, кофточку, платочки.</a:t>
            </a:r>
          </a:p>
          <a:p>
            <a:pPr marL="0" indent="0">
              <a:buNone/>
            </a:pPr>
            <a:r>
              <a:rPr lang="ru-RU" dirty="0" smtClean="0"/>
              <a:t> Шарф </a:t>
            </a:r>
            <a:r>
              <a:rPr lang="ru-RU" dirty="0"/>
              <a:t>и шапку не забудем –</a:t>
            </a:r>
          </a:p>
          <a:p>
            <a:pPr marL="0" indent="0">
              <a:buNone/>
            </a:pPr>
            <a:r>
              <a:rPr lang="ru-RU" dirty="0" smtClean="0"/>
              <a:t> Их </a:t>
            </a:r>
            <a:r>
              <a:rPr lang="ru-RU" dirty="0"/>
              <a:t>стирать мы тоже будем.           </a:t>
            </a:r>
            <a:endParaRPr lang="ru-RU" dirty="0" smtClean="0"/>
          </a:p>
          <a:p>
            <a:pPr marL="0" indent="0">
              <a:buNone/>
            </a:pPr>
            <a:r>
              <a:rPr lang="ru-RU" sz="2000" dirty="0"/>
              <a:t> </a:t>
            </a:r>
            <a:r>
              <a:rPr lang="ru-RU" sz="2000" i="1" dirty="0"/>
              <a:t>Кулачки имитируют стирку.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743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39000" cy="626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«отгадай загадки»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47260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Tahoma"/>
              </a:rPr>
              <a:t>Не галстук он, не воротник,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/>
              </a:rPr>
              <a:t>А шею обжимать привык.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/>
              </a:rPr>
              <a:t>Но не всегда, а лишь тогда,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0000"/>
                </a:solidFill>
                <a:latin typeface="Tahoma"/>
              </a:rPr>
              <a:t>Когда 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>бывают холода. (Шарф</a:t>
            </a:r>
            <a:r>
              <a:rPr lang="ru-RU" dirty="0" smtClean="0">
                <a:solidFill>
                  <a:srgbClr val="000000"/>
                </a:solidFill>
                <a:latin typeface="Tahoma"/>
              </a:rPr>
              <a:t>)</a:t>
            </a:r>
          </a:p>
          <a:p>
            <a:r>
              <a:rPr lang="ru-RU" dirty="0">
                <a:solidFill>
                  <a:srgbClr val="000000"/>
                </a:solidFill>
                <a:latin typeface="Tahoma"/>
              </a:rPr>
              <a:t>Черна, а не земля,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/>
              </a:rPr>
              <a:t>Пушиста, а не снег,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ahoma"/>
              </a:rPr>
              <a:t>Греет, а не печка. (</a:t>
            </a:r>
            <a:r>
              <a:rPr lang="ru-RU" dirty="0" smtClean="0">
                <a:solidFill>
                  <a:srgbClr val="000000"/>
                </a:solidFill>
                <a:latin typeface="Tahoma"/>
              </a:rPr>
              <a:t>Шуба)</a:t>
            </a:r>
          </a:p>
          <a:p>
            <a:r>
              <a:rPr lang="ru-RU" dirty="0" smtClean="0">
                <a:solidFill>
                  <a:srgbClr val="222222"/>
                </a:solidFill>
                <a:latin typeface="Open Sans"/>
              </a:rPr>
              <a:t>Рукава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длинней чем руки,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222222"/>
                </a:solidFill>
                <a:latin typeface="Open Sans"/>
              </a:rPr>
              <a:t>   Значит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, вы надели… (Ответ: </a:t>
            </a:r>
            <a:r>
              <a:rPr lang="ru-RU" dirty="0" smtClean="0">
                <a:solidFill>
                  <a:srgbClr val="222222"/>
                </a:solidFill>
                <a:latin typeface="Open Sans"/>
              </a:rPr>
              <a:t>Брюки)</a:t>
            </a:r>
          </a:p>
          <a:p>
            <a:r>
              <a:rPr lang="ru-RU" dirty="0" smtClean="0">
                <a:solidFill>
                  <a:srgbClr val="222222"/>
                </a:solidFill>
                <a:latin typeface="Open Sans"/>
              </a:rPr>
              <a:t>Ее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папа надевает </a:t>
            </a:r>
            <a:endParaRPr lang="ru-RU" dirty="0" smtClean="0">
              <a:solidFill>
                <a:srgbClr val="222222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22222"/>
                </a:solidFill>
                <a:latin typeface="Open Sans"/>
              </a:rPr>
              <a:t>    Утром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на работу, </a:t>
            </a:r>
            <a:endParaRPr lang="ru-RU" dirty="0" smtClean="0">
              <a:solidFill>
                <a:srgbClr val="222222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22222"/>
                </a:solidFill>
                <a:latin typeface="Open Sans"/>
              </a:rPr>
              <a:t>    Ну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и мне ее погладят, </a:t>
            </a:r>
            <a:endParaRPr lang="ru-RU" dirty="0" smtClean="0">
              <a:solidFill>
                <a:srgbClr val="222222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22222"/>
                </a:solidFill>
                <a:latin typeface="Open Sans"/>
              </a:rPr>
              <a:t>    Чтоб </a:t>
            </a:r>
            <a:r>
              <a:rPr lang="ru-RU" dirty="0">
                <a:solidFill>
                  <a:srgbClr val="222222"/>
                </a:solidFill>
                <a:latin typeface="Open Sans"/>
              </a:rPr>
              <a:t>надел я в школу. (Ответ: Рубашка)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797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«играем, мышление развиваем»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7239000" cy="4846320"/>
          </a:xfrm>
        </p:spPr>
        <p:txBody>
          <a:bodyPr/>
          <a:lstStyle/>
          <a:p>
            <a:r>
              <a:rPr lang="ru-RU" dirty="0" smtClean="0"/>
              <a:t>Игра «Четвертый лишний»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916832"/>
            <a:ext cx="729341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78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«говорим красиво»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7239000" cy="4846320"/>
          </a:xfrm>
        </p:spPr>
        <p:txBody>
          <a:bodyPr/>
          <a:lstStyle/>
          <a:p>
            <a:r>
              <a:rPr lang="ru-RU" dirty="0" smtClean="0"/>
              <a:t>Составь рассказ по картинке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267575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0712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62</TotalTime>
  <Words>238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Газета для родителей «Звуковичок»</vt:lpstr>
      <vt:lpstr>«наблюдаем  и называем»</vt:lpstr>
      <vt:lpstr>«играем – слова изменяем»</vt:lpstr>
      <vt:lpstr>«В мире слов»</vt:lpstr>
      <vt:lpstr>«Запоминаем, память развиваем»</vt:lpstr>
      <vt:lpstr>«пальчики играют»</vt:lpstr>
      <vt:lpstr>«отгадай загадки»</vt:lpstr>
      <vt:lpstr>«играем, мышление развиваем»</vt:lpstr>
      <vt:lpstr>«говорим красиво»</vt:lpstr>
      <vt:lpstr>«играем, язычок укрепляем»</vt:lpstr>
      <vt:lpstr>«будь внимателен»</vt:lpstr>
      <vt:lpstr>«умный карандаш»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Газета для родителей «Звуковичок»</dc:title>
  <dc:creator>Lena</dc:creator>
  <cp:lastModifiedBy>Lena</cp:lastModifiedBy>
  <cp:revision>7</cp:revision>
  <dcterms:created xsi:type="dcterms:W3CDTF">2020-11-16T14:46:07Z</dcterms:created>
  <dcterms:modified xsi:type="dcterms:W3CDTF">2020-11-16T15:59:33Z</dcterms:modified>
</cp:coreProperties>
</file>