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60" r:id="rId1"/>
  </p:sldMasterIdLst>
  <p:sldIdLst>
    <p:sldId id="256" r:id="rId2"/>
    <p:sldId id="257" r:id="rId3"/>
    <p:sldId id="259" r:id="rId4"/>
    <p:sldId id="261" r:id="rId5"/>
    <p:sldId id="268" r:id="rId6"/>
    <p:sldId id="258" r:id="rId7"/>
    <p:sldId id="267" r:id="rId8"/>
    <p:sldId id="264" r:id="rId9"/>
    <p:sldId id="266" r:id="rId10"/>
    <p:sldId id="265" r:id="rId11"/>
    <p:sldId id="263" r:id="rId12"/>
    <p:sldId id="260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6.jpeg"/><Relationship Id="rId7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6.jpeg"/><Relationship Id="rId7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067800" cy="2514600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err="1" smtClean="0">
                <a:solidFill>
                  <a:schemeClr val="tx1"/>
                </a:solidFill>
                <a:cs typeface="Aharoni" pitchFamily="2" charset="-79"/>
              </a:rPr>
              <a:t>информацирнно</a:t>
            </a:r>
            <a:r>
              <a:rPr lang="ru-RU" sz="3600" i="1" dirty="0" smtClean="0">
                <a:solidFill>
                  <a:schemeClr val="tx1"/>
                </a:solidFill>
                <a:cs typeface="Aharoni" pitchFamily="2" charset="-79"/>
              </a:rPr>
              <a:t> – </a:t>
            </a:r>
            <a:r>
              <a:rPr lang="ru-RU" sz="3600" i="1" dirty="0" err="1" smtClean="0">
                <a:solidFill>
                  <a:schemeClr val="tx1"/>
                </a:solidFill>
                <a:cs typeface="Aharoni" pitchFamily="2" charset="-79"/>
              </a:rPr>
              <a:t>практико</a:t>
            </a:r>
            <a:r>
              <a:rPr lang="ru-RU" sz="3600" i="1" dirty="0" smtClean="0">
                <a:solidFill>
                  <a:schemeClr val="tx1"/>
                </a:solidFill>
                <a:cs typeface="Aharoni" pitchFamily="2" charset="-79"/>
              </a:rPr>
              <a:t> – ориентированный проект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5562600"/>
            <a:ext cx="7626096" cy="12954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Авторы проекта: 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воспитатели - </a:t>
            </a:r>
            <a:r>
              <a:rPr lang="ru-RU" dirty="0" err="1" smtClean="0">
                <a:latin typeface="Calibri" pitchFamily="34" charset="0"/>
                <a:cs typeface="Calibri" pitchFamily="34" charset="0"/>
              </a:rPr>
              <a:t>Ионова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 Л.П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. и 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 </a:t>
            </a:r>
            <a:r>
              <a:rPr lang="ru-RU" dirty="0" err="1" smtClean="0">
                <a:latin typeface="Calibri" pitchFamily="34" charset="0"/>
                <a:cs typeface="Calibri" pitchFamily="34" charset="0"/>
              </a:rPr>
              <a:t>Вихарева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 Ю.П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. 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учитель-дефектолог 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ru-RU" dirty="0" err="1" smtClean="0">
                <a:latin typeface="Calibri" pitchFamily="34" charset="0"/>
                <a:cs typeface="Calibri" pitchFamily="34" charset="0"/>
              </a:rPr>
              <a:t>Перминова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 Е.А.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Рисунок 5" descr="Screenshot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1568946"/>
            <a:ext cx="5638800" cy="3975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ngtree-natural-sky-background-image_3506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Screenshot_4.jpg"/>
          <p:cNvPicPr>
            <a:picLocks noChangeAspect="1"/>
          </p:cNvPicPr>
          <p:nvPr/>
        </p:nvPicPr>
        <p:blipFill>
          <a:blip r:embed="rId3" cstate="print"/>
          <a:srcRect l="55000" t="18182" r="3333"/>
          <a:stretch>
            <a:fillRect/>
          </a:stretch>
        </p:blipFill>
        <p:spPr>
          <a:xfrm>
            <a:off x="6324600" y="4320540"/>
            <a:ext cx="2819400" cy="2537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09600" y="152400"/>
            <a:ext cx="807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Развитие творческих способностей воспитанников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4800" y="685801"/>
            <a:ext cx="8610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Рассматривание национальной одежды и ее орнамента, украшений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Рисование «</a:t>
            </a:r>
            <a:r>
              <a:rPr lang="ru-RU" dirty="0" smtClean="0"/>
              <a:t>Земля – дом для всех!</a:t>
            </a:r>
            <a:r>
              <a:rPr lang="ru-RU" dirty="0" smtClean="0"/>
              <a:t>»</a:t>
            </a:r>
            <a:endParaRPr lang="ru-RU" i="1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Коллективная работа по созданию плакатов </a:t>
            </a:r>
            <a:r>
              <a:rPr lang="ru-RU" dirty="0" smtClean="0"/>
              <a:t>«</a:t>
            </a:r>
            <a:r>
              <a:rPr lang="ru-RU" dirty="0" smtClean="0"/>
              <a:t>День народного единства», «Народов много – страна одна» 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4" name="Рисунок 13" descr="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3962400"/>
            <a:ext cx="3048000" cy="2286000"/>
          </a:xfrm>
          <a:prstGeom prst="rect">
            <a:avLst/>
          </a:prstGeom>
        </p:spPr>
      </p:pic>
      <p:pic>
        <p:nvPicPr>
          <p:cNvPr id="15" name="Рисунок 14" descr="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" y="1981200"/>
            <a:ext cx="2438400" cy="1828800"/>
          </a:xfrm>
          <a:prstGeom prst="rect">
            <a:avLst/>
          </a:prstGeom>
        </p:spPr>
      </p:pic>
      <p:pic>
        <p:nvPicPr>
          <p:cNvPr id="16" name="Рисунок 15" descr="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24600" y="1981200"/>
            <a:ext cx="2641600" cy="1981200"/>
          </a:xfrm>
          <a:prstGeom prst="rect">
            <a:avLst/>
          </a:prstGeom>
        </p:spPr>
      </p:pic>
      <p:pic>
        <p:nvPicPr>
          <p:cNvPr id="17" name="Рисунок 16" descr="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352800" y="4267200"/>
            <a:ext cx="2946400" cy="2209800"/>
          </a:xfrm>
          <a:prstGeom prst="rect">
            <a:avLst/>
          </a:prstGeom>
        </p:spPr>
      </p:pic>
      <p:pic>
        <p:nvPicPr>
          <p:cNvPr id="18" name="Рисунок 17" descr="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400800" y="4495800"/>
            <a:ext cx="2641600" cy="1981200"/>
          </a:xfrm>
          <a:prstGeom prst="rect">
            <a:avLst/>
          </a:prstGeom>
        </p:spPr>
      </p:pic>
      <p:pic>
        <p:nvPicPr>
          <p:cNvPr id="19" name="Рисунок 18" descr="1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352800" y="1905000"/>
            <a:ext cx="2844800" cy="21336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ngtree-natural-sky-background-image_3506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Screenshot_4.jpg"/>
          <p:cNvPicPr>
            <a:picLocks noChangeAspect="1"/>
          </p:cNvPicPr>
          <p:nvPr/>
        </p:nvPicPr>
        <p:blipFill>
          <a:blip r:embed="rId3" cstate="print"/>
          <a:srcRect l="55000" t="18182" r="3333"/>
          <a:stretch>
            <a:fillRect/>
          </a:stretch>
        </p:blipFill>
        <p:spPr>
          <a:xfrm>
            <a:off x="6629400" y="4732020"/>
            <a:ext cx="2362200" cy="2125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04800" y="165479"/>
            <a:ext cx="8610600" cy="3631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 bmk="_Toc446510437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Заключение.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Наша </a:t>
            </a:r>
            <a:r>
              <a:rPr lang="ru-RU" dirty="0" smtClean="0"/>
              <a:t>страна- многонациональное государство. </a:t>
            </a:r>
            <a:r>
              <a:rPr lang="ru-RU" dirty="0" smtClean="0"/>
              <a:t>В результате работы над проектом дети закрепили представление о России, о традициях разных народов. Познакомились с достопримечательностями городов России. Сформировали представление о Родине, ее просторах, природе. Познакомились с понятиями национальность, традиции, памятниками архитектуры. Так же в ходе проекта развивали творческие и исследовательские способности родителей и детей. Дети приобрели навыки поиска и сбора информации, приобрели умения анализировать и презентовать свои работы. Все это способствовало воспитанию в духе патриотизма, приобщение к истории и культуре района, систематизация знаний о родном крае, воспитание любви и привязанности к малой Родине.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3962400"/>
            <a:ext cx="2286000" cy="1715654"/>
          </a:xfrm>
          <a:prstGeom prst="round2DiagRect">
            <a:avLst>
              <a:gd name="adj1" fmla="val 16667"/>
              <a:gd name="adj2" fmla="val 5000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43200" y="3581400"/>
            <a:ext cx="3860800" cy="2895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ngtree-natural-sky-background-image_3506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Screenshot_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0562" y="447675"/>
            <a:ext cx="7762875" cy="5962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62199" y="1828800"/>
            <a:ext cx="4632055" cy="3886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ngtree-natural-sky-background-image_3506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Screenshot_4.jpg"/>
          <p:cNvPicPr>
            <a:picLocks noChangeAspect="1"/>
          </p:cNvPicPr>
          <p:nvPr/>
        </p:nvPicPr>
        <p:blipFill>
          <a:blip r:embed="rId3" cstate="print"/>
          <a:srcRect l="55000" t="18182" r="3333"/>
          <a:stretch>
            <a:fillRect/>
          </a:stretch>
        </p:blipFill>
        <p:spPr>
          <a:xfrm>
            <a:off x="3124200" y="4046220"/>
            <a:ext cx="3124200" cy="2811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0" y="304800"/>
            <a:ext cx="8839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Результат проекта: </a:t>
            </a: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плакат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ы </a:t>
            </a:r>
            <a:r>
              <a:rPr lang="ru-RU" dirty="0" smtClean="0">
                <a:solidFill>
                  <a:srgbClr val="C00000"/>
                </a:solidFill>
              </a:rPr>
              <a:t>«</a:t>
            </a:r>
            <a:r>
              <a:rPr lang="ru-RU" dirty="0" smtClean="0">
                <a:solidFill>
                  <a:srgbClr val="C00000"/>
                </a:solidFill>
              </a:rPr>
              <a:t>Народов много - страна одна!», «Мы едины и непобедимы!».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4" name="Рисунок 13" descr="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990600"/>
            <a:ext cx="4572000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 descr="12.jpg"/>
          <p:cNvPicPr>
            <a:picLocks noChangeAspect="1"/>
          </p:cNvPicPr>
          <p:nvPr/>
        </p:nvPicPr>
        <p:blipFill>
          <a:blip r:embed="rId5" cstate="print"/>
          <a:srcRect b="15094"/>
          <a:stretch>
            <a:fillRect/>
          </a:stretch>
        </p:blipFill>
        <p:spPr>
          <a:xfrm>
            <a:off x="4953000" y="990600"/>
            <a:ext cx="4038600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ngtree-natural-sky-background-image_3506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52400" y="1305342"/>
            <a:ext cx="8839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Задачи:</a:t>
            </a:r>
          </a:p>
          <a:p>
            <a:r>
              <a:rPr lang="ru-RU" dirty="0" smtClean="0"/>
              <a:t>1</a:t>
            </a:r>
            <a:r>
              <a:rPr lang="ru-RU" b="1" dirty="0" smtClean="0"/>
              <a:t>) рассмотреть историю государства, традиции, обычаи народа, а</a:t>
            </a:r>
          </a:p>
          <a:p>
            <a:r>
              <a:rPr lang="ru-RU" b="1" dirty="0" smtClean="0"/>
              <a:t>также особенности природных условий;</a:t>
            </a:r>
          </a:p>
          <a:p>
            <a:r>
              <a:rPr lang="ru-RU" b="1" dirty="0" smtClean="0"/>
              <a:t>2) развивать творческие способности дошкольников;</a:t>
            </a:r>
          </a:p>
          <a:p>
            <a:r>
              <a:rPr lang="ru-RU" b="1" dirty="0" smtClean="0"/>
              <a:t>3) воспитывать уважение к людям другой национальности,</a:t>
            </a:r>
          </a:p>
          <a:p>
            <a:r>
              <a:rPr lang="ru-RU" b="1" dirty="0" smtClean="0"/>
              <a:t>поддерживать интерес к окружающему миру, развивать чувство</a:t>
            </a:r>
          </a:p>
          <a:p>
            <a:r>
              <a:rPr lang="ru-RU" b="1" dirty="0" smtClean="0"/>
              <a:t>взаимопонимания, любви к человеку и культуре народа в целом;</a:t>
            </a:r>
          </a:p>
          <a:p>
            <a:r>
              <a:rPr lang="ru-RU" b="1" dirty="0" smtClean="0"/>
              <a:t>4) формировать и совершенствовать навыки коллективной</a:t>
            </a:r>
          </a:p>
          <a:p>
            <a:r>
              <a:rPr lang="ru-RU" b="1" dirty="0" smtClean="0"/>
              <a:t>работы;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4800" y="381000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Цель: </a:t>
            </a:r>
            <a:endParaRPr lang="ru-RU" b="1" dirty="0" smtClean="0"/>
          </a:p>
          <a:p>
            <a:r>
              <a:rPr lang="ru-RU" b="1" dirty="0" smtClean="0"/>
              <a:t>Развитие </a:t>
            </a:r>
            <a:r>
              <a:rPr lang="ru-RU" b="1" dirty="0" smtClean="0"/>
              <a:t>патриотических чувств, любви к Родине, толерантного</a:t>
            </a:r>
          </a:p>
          <a:p>
            <a:r>
              <a:rPr lang="ru-RU" b="1" dirty="0" smtClean="0"/>
              <a:t>отношения к народам страны.</a:t>
            </a:r>
          </a:p>
          <a:p>
            <a:endParaRPr lang="ru-RU" dirty="0"/>
          </a:p>
        </p:txBody>
      </p:sp>
      <p:pic>
        <p:nvPicPr>
          <p:cNvPr id="7" name="Рисунок 6" descr="Screenshot_4.jpg"/>
          <p:cNvPicPr>
            <a:picLocks noChangeAspect="1"/>
          </p:cNvPicPr>
          <p:nvPr/>
        </p:nvPicPr>
        <p:blipFill>
          <a:blip r:embed="rId3" cstate="print"/>
          <a:srcRect l="55000" t="18182" r="3333"/>
          <a:stretch>
            <a:fillRect/>
          </a:stretch>
        </p:blipFill>
        <p:spPr>
          <a:xfrm>
            <a:off x="5410200" y="4046220"/>
            <a:ext cx="3124200" cy="2811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s111140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</p:spPr>
      </p:pic>
      <p:pic>
        <p:nvPicPr>
          <p:cNvPr id="5" name="Рисунок 4" descr="Screenshot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743200"/>
          </a:xfrm>
          <a:prstGeom prst="rect">
            <a:avLst/>
          </a:prstGeom>
        </p:spPr>
      </p:pic>
      <p:pic>
        <p:nvPicPr>
          <p:cNvPr id="6" name="Рисунок 5" descr="Screenshot_4.jpg"/>
          <p:cNvPicPr>
            <a:picLocks noChangeAspect="1"/>
          </p:cNvPicPr>
          <p:nvPr/>
        </p:nvPicPr>
        <p:blipFill>
          <a:blip r:embed="rId4" cstate="print"/>
          <a:srcRect r="1901"/>
          <a:stretch>
            <a:fillRect/>
          </a:stretch>
        </p:blipFill>
        <p:spPr>
          <a:xfrm>
            <a:off x="-76200" y="2590800"/>
            <a:ext cx="9296400" cy="4343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1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Содержимое 9" descr="pngtree-natural-sky-background-image_3506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04800" y="0"/>
            <a:ext cx="8610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Этапы проекта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l</a:t>
            </a: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Подготовительный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Выявление первоначальных знаний детей о своей Родине.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Подбор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и изучение наглядного материала и познавательной литературы для реализации проекта.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Обновление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содержания предметно-развивающей среды по теме проекта.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Составление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конспектов, картотек игр,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пособий, презентаций.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Вовлечение 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родителей в образовательный процесс, подготовку групповых мероприятий по 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теме «День народного единства».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Screenshot_4.jpg"/>
          <p:cNvPicPr>
            <a:picLocks noChangeAspect="1"/>
          </p:cNvPicPr>
          <p:nvPr/>
        </p:nvPicPr>
        <p:blipFill>
          <a:blip r:embed="rId3" cstate="print"/>
          <a:srcRect l="55000" t="18182" r="3333"/>
          <a:stretch>
            <a:fillRect/>
          </a:stretch>
        </p:blipFill>
        <p:spPr>
          <a:xfrm>
            <a:off x="6019800" y="4046220"/>
            <a:ext cx="3124200" cy="2811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MG_535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4343400"/>
            <a:ext cx="2844800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17.jpg"/>
          <p:cNvPicPr>
            <a:picLocks noChangeAspect="1"/>
          </p:cNvPicPr>
          <p:nvPr/>
        </p:nvPicPr>
        <p:blipFill>
          <a:blip r:embed="rId5" cstate="print"/>
          <a:srcRect t="8108" b="21622"/>
          <a:stretch>
            <a:fillRect/>
          </a:stretch>
        </p:blipFill>
        <p:spPr>
          <a:xfrm>
            <a:off x="152400" y="1905000"/>
            <a:ext cx="2819400" cy="198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Рисунок 18" descr="1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52800" y="3810000"/>
            <a:ext cx="2819400" cy="2819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Рисунок 19" descr="7.jpg"/>
          <p:cNvPicPr>
            <a:picLocks noChangeAspect="1"/>
          </p:cNvPicPr>
          <p:nvPr/>
        </p:nvPicPr>
        <p:blipFill>
          <a:blip r:embed="rId7" cstate="print"/>
          <a:srcRect t="14815"/>
          <a:stretch>
            <a:fillRect/>
          </a:stretch>
        </p:blipFill>
        <p:spPr>
          <a:xfrm>
            <a:off x="3048000" y="1600200"/>
            <a:ext cx="3458817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 descr="Screenshot_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53200" y="1855574"/>
            <a:ext cx="2362200" cy="1758144"/>
          </a:xfrm>
          <a:prstGeom prst="rect">
            <a:avLst/>
          </a:prstGeom>
        </p:spPr>
      </p:pic>
      <p:pic>
        <p:nvPicPr>
          <p:cNvPr id="22" name="Рисунок 21" descr="dennarodnogoedin16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324600" y="4191000"/>
            <a:ext cx="2617913" cy="228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1" cy="6858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222</TotalTime>
  <Words>315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информацирнно – практико – ориентированный проект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25</cp:revision>
  <dcterms:created xsi:type="dcterms:W3CDTF">2021-04-06T20:24:58Z</dcterms:created>
  <dcterms:modified xsi:type="dcterms:W3CDTF">2025-08-21T10:33:03Z</dcterms:modified>
</cp:coreProperties>
</file>