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54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6D5319-E8E1-CADD-37B5-2CAB7F2A42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B05627F-70FC-319E-4E2A-47F90DA335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325FE56-039C-16D9-51C7-607D840E3F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CD587-675F-4367-B820-BA7946C755A9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793757A-9358-49E2-AB34-95C4D3BD2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66A5210-F04B-3BF1-ABB2-DA5936DBE0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4999-C880-4C76-AC05-9C0A302DD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2403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BFD7BD-633E-B3BF-1880-B4E886C714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A8D1955-50E7-C0CE-6729-26C1B5A06F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D32ECD-D8A4-4F21-108C-AE6F340EA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CD587-675F-4367-B820-BA7946C755A9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0044DC-EB48-CFF1-9D3A-7E03E8B34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F562BAA-7046-406A-CB8F-7C791E85E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4999-C880-4C76-AC05-9C0A302DD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262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43B79AD-62BA-855B-717A-6988F1EDEE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47FD2AA-4F4B-8CE7-7429-BF0181E859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75C4F4-2786-D1B4-587A-DAA224F19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CD587-675F-4367-B820-BA7946C755A9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ED5C53F-0805-59AE-522C-DFE743CBC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913D78-5252-07AC-422F-FCC247D1A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4999-C880-4C76-AC05-9C0A302DD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85187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475516-0417-F784-E7C8-9785C156B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A67444-0DBB-0D2F-B56D-4BE1037B5C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22ADAB5-6537-C857-5D6F-C81CF2E3F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CD587-675F-4367-B820-BA7946C755A9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ED637C3-A57F-5902-5313-D9072A007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37A500B-0AC8-D09E-7F03-CCA25CB83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4999-C880-4C76-AC05-9C0A302DD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408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A74784-A2E1-B7CB-10AB-B96990711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30EC886-AE1D-5DFF-7E44-2E28FE0493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FDAA6AF-92E6-499E-5CC7-94E7449CC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CD587-675F-4367-B820-BA7946C755A9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DDDA06D-ED00-98E5-3F20-EE636B22B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9C2198C-CB62-1294-BA71-23FD2305D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4999-C880-4C76-AC05-9C0A302DD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493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00B56D-2E18-3CF2-E9B8-A012B6102B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83BE5B-2A7C-C789-6184-C240F215CE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C73B9A2-8C5A-D426-BDE7-ABC00E1FA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C15C6DB-E724-6803-8F02-56AA812D4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CD587-675F-4367-B820-BA7946C755A9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C7A85E8-2040-6278-4958-298185C0DC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FBBC9DB-6502-8BEB-CE08-52B87EA2C9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4999-C880-4C76-AC05-9C0A302DD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8127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13A1E3-041E-45AF-9740-6284EE029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8408DF3-CE24-516F-1C9D-93DB642BB6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9662028-AEE5-E1B6-E421-022069368D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4816384-18B7-E4F8-E21A-89C4FB4F33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419CBF09-5D60-0C1E-D658-8B1219180A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384D809D-D0CB-C4B7-9FAA-50243F2E30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CD587-675F-4367-B820-BA7946C755A9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E2E6FA7-185F-7B85-E5D5-C360AAEA5F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F1A7CE2-0178-9D17-6BCE-2BFF858528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4999-C880-4C76-AC05-9C0A302DD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700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8BB614-CF91-9A63-CED8-17D211A93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948F2ED7-F0C5-F251-819A-3CA1ED100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CD587-675F-4367-B820-BA7946C755A9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92FE85D-D2BE-3D25-8631-C0FB84D31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D749537-0739-118F-27BC-8E8EA9C26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4999-C880-4C76-AC05-9C0A302DD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954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81C50CA-AB97-8048-FDFB-D2722EBAB7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CD587-675F-4367-B820-BA7946C755A9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9231E76-E8FD-56DD-C6E4-2380A983B3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7EB97FD-FAD0-5D07-7184-82AEA0BA0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4999-C880-4C76-AC05-9C0A302DD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587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C2A1FC4-AD67-F0F7-7607-716855B84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F0E3B85-5C9D-AFAC-15D3-8C66422515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74FA602-3337-66A0-2707-DCF92DE559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2084D7D-E8D5-230C-1920-BE04D50F9C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CD587-675F-4367-B820-BA7946C755A9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F4A1900-34B5-1FE5-D092-13F9FEDCC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CD25EB1-BB9D-698E-626E-A290F5127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4999-C880-4C76-AC05-9C0A302DD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82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A0A05F-15B7-2528-0AAB-38AA825DA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1A49148-CF24-A11B-2260-C8C4CF85F19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4917624-D3E9-BAF5-F03D-5CF112CBC3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261C0C7-DB1D-583B-FBBD-4B47F1E09A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ACD587-675F-4367-B820-BA7946C755A9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699AD07-0675-C255-2430-9E9959566F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E5025F4-1FF0-E308-55BC-AE22EC5563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444999-C880-4C76-AC05-9C0A302DD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4702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FAE8FC-B5BA-C922-61D8-9EDCC90AA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5143648-2923-4CA7-FF0F-ED2E1F6BB4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4D5081-C2A5-2B17-BBD9-73F8D33AF3F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ACD587-675F-4367-B820-BA7946C755A9}" type="datetimeFigureOut">
              <a:rPr lang="ru-RU" smtClean="0"/>
              <a:t>19.03.2026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C0C55CA-AB3D-64C8-DC4F-78AE31BBE8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6862555-D185-184D-FEA8-C2B26535E26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444999-C880-4C76-AC05-9C0A302DDA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8598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8DFC3EC-966A-FC3F-6E7E-886F4C9770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6676" y="0"/>
            <a:ext cx="12353925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C1D252C-8DE7-B8B0-F38F-C37BFAC9C14D}"/>
              </a:ext>
            </a:extLst>
          </p:cNvPr>
          <p:cNvSpPr txBox="1"/>
          <p:nvPr/>
        </p:nvSpPr>
        <p:spPr>
          <a:xfrm>
            <a:off x="762000" y="95251"/>
            <a:ext cx="10496550" cy="8118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A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Департамент образования Администрации города Екатеринбурга</a:t>
            </a:r>
            <a:endParaRPr lang="ru-RU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A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- детский сад № 548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3F495C0-705B-492A-5A69-11C9877C4775}"/>
              </a:ext>
            </a:extLst>
          </p:cNvPr>
          <p:cNvSpPr txBox="1"/>
          <p:nvPr/>
        </p:nvSpPr>
        <p:spPr>
          <a:xfrm>
            <a:off x="981075" y="2865180"/>
            <a:ext cx="10029825" cy="19470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6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Система взаимодействия с родителями в ДОУ: от совместных прогулок до добрых дел.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6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 группа «Буратино»</a:t>
            </a:r>
            <a:endParaRPr lang="ru-RU" sz="36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95048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E92FBDB-B325-E454-1B7B-C139D46056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675"/>
            <a:ext cx="12192000" cy="67666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F78131A-8755-1C17-7D46-297CF442B178}"/>
              </a:ext>
            </a:extLst>
          </p:cNvPr>
          <p:cNvSpPr txBox="1"/>
          <p:nvPr/>
        </p:nvSpPr>
        <p:spPr>
          <a:xfrm>
            <a:off x="1190624" y="266700"/>
            <a:ext cx="10048875" cy="718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0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Экскурсии в парк: познаем мир вместе.</a:t>
            </a:r>
            <a:endParaRPr lang="ru-RU" sz="4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2CF79B2-1958-49F2-A109-44B0984EA9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861" b="26616"/>
          <a:stretch>
            <a:fillRect/>
          </a:stretch>
        </p:blipFill>
        <p:spPr bwMode="auto">
          <a:xfrm>
            <a:off x="9833611" y="4471661"/>
            <a:ext cx="2007234" cy="211963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5A50C46-D84D-7E61-DA3A-756484513AE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4" t="25959" r="14168" b="32033"/>
          <a:stretch>
            <a:fillRect/>
          </a:stretch>
        </p:blipFill>
        <p:spPr bwMode="auto">
          <a:xfrm>
            <a:off x="9833611" y="985166"/>
            <a:ext cx="1889760" cy="24841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4F9274C-AD68-7587-9EBE-C92336A56E2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37" b="26616"/>
          <a:stretch>
            <a:fillRect/>
          </a:stretch>
        </p:blipFill>
        <p:spPr bwMode="auto">
          <a:xfrm>
            <a:off x="366709" y="985166"/>
            <a:ext cx="2007235" cy="21564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C19C3B9-0204-B02A-D0CC-D726A7D8E59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68" t="33768" r="17462" b="26205"/>
          <a:stretch>
            <a:fillRect/>
          </a:stretch>
        </p:blipFill>
        <p:spPr bwMode="auto">
          <a:xfrm>
            <a:off x="425040" y="3959151"/>
            <a:ext cx="1890575" cy="26321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E7E8D63C-DB9F-5005-33C5-503940C6CEA5}"/>
              </a:ext>
            </a:extLst>
          </p:cNvPr>
          <p:cNvSpPr txBox="1"/>
          <p:nvPr/>
        </p:nvSpPr>
        <p:spPr>
          <a:xfrm>
            <a:off x="2740653" y="1377659"/>
            <a:ext cx="5793747" cy="55179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Совместные экскурсии в парк решают сразу несколько задач:</a:t>
            </a:r>
            <a:endParaRPr lang="ru-RU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Оздоровление: прогулки на свежем воздухе укрепляют здоровье.</a:t>
            </a:r>
            <a:endParaRPr lang="ru-RU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Наблюдение: родители помогают детям замечать изменения в природе, учат бережному отношению к окружающему миру.</a:t>
            </a:r>
            <a:endParaRPr lang="ru-RU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Эмоциональная разрядка: неформальная обстановка сближает всех участников, позволяют детям и родителям насладиться общением друг с другом и с природой.</a:t>
            </a:r>
            <a:endParaRPr lang="ru-RU" sz="2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112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98A1270B-B025-6461-AD42-1A7FFAC1FA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6675"/>
            <a:ext cx="12192000" cy="67666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A302EB7-E58F-086C-DF41-F4B6634A6A58}"/>
              </a:ext>
            </a:extLst>
          </p:cNvPr>
          <p:cNvSpPr txBox="1"/>
          <p:nvPr/>
        </p:nvSpPr>
        <p:spPr>
          <a:xfrm>
            <a:off x="409574" y="342900"/>
            <a:ext cx="11630025" cy="593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Участие в акциях: учимся милосердию и гражданственности.</a:t>
            </a:r>
            <a:endParaRPr lang="ru-RU" sz="3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2664A1D-1547-EFA3-F7BA-046910270A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49" t="5467" b="17040"/>
          <a:stretch>
            <a:fillRect/>
          </a:stretch>
        </p:blipFill>
        <p:spPr bwMode="auto">
          <a:xfrm>
            <a:off x="266065" y="982980"/>
            <a:ext cx="1925320" cy="244602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E491A89-E058-A157-9BC4-9CC83E708D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2" t="5580" r="19188" b="5332"/>
          <a:stretch>
            <a:fillRect/>
          </a:stretch>
        </p:blipFill>
        <p:spPr bwMode="auto">
          <a:xfrm>
            <a:off x="10036493" y="982980"/>
            <a:ext cx="1866900" cy="30168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6AEE8D2-3F6B-1172-79E7-09D55695E78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07" y="3991610"/>
            <a:ext cx="1880235" cy="250698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FDE4FD6-EFFB-B44D-870C-860DE72F8B99}"/>
              </a:ext>
            </a:extLst>
          </p:cNvPr>
          <p:cNvSpPr txBox="1"/>
          <p:nvPr/>
        </p:nvSpPr>
        <p:spPr>
          <a:xfrm>
            <a:off x="2479992" y="1371600"/>
            <a:ext cx="7404100" cy="51273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Одно из важнейших направлений нашей работы — духовно-нравственное и патриотическое воспитание. Здесь участие родителей неоценимо. Мы вместе участвуем в акциях, которые показывают детям пример реальных дел.</a:t>
            </a:r>
            <a:endParaRPr lang="ru-RU" sz="1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Помощь пожилым людям: совместные поздравления дедушек и бабушек пансионата «Новая гармония», адресная помощь ко Дню пожилого человека и Дню Победы. Родители на личном примере учат детей заботиться о старшем поколении.</a:t>
            </a:r>
            <a:endParaRPr lang="ru-RU" sz="1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Поддержка участников СВО: мы организуем сбор гуманитарной помощи, пишем письма солдатам. Мамы и папы помогают детям нарисовать открытки и собрать посылки, объясняя важность поддержки тех, кто защищает Родину.</a:t>
            </a:r>
            <a:endParaRPr lang="ru-RU" sz="1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8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Сотрудничество с библиотекой: совместные походы в библиотеку, подготовка к тематическим выставкам и участие в патриотических часах чтения прививают детям любовь к книге и истории своей страны.</a:t>
            </a:r>
            <a:endParaRPr lang="ru-RU" sz="1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9B1145DA-20F5-40E1-4ADF-7AC58BE5A264}"/>
              </a:ext>
            </a:extLst>
          </p:cNvPr>
          <p:cNvCxnSpPr/>
          <p:nvPr/>
        </p:nvCxnSpPr>
        <p:spPr>
          <a:xfrm>
            <a:off x="5181600" y="2514600"/>
            <a:ext cx="1828800" cy="1828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E06F80F-F3CD-E143-214E-CE02D3FE8D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36493" y="4552950"/>
            <a:ext cx="1829371" cy="1945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426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D4F5877-D84A-7814-D59E-2A327BE22A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675"/>
            <a:ext cx="12192000" cy="67666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D5E945F-585A-62A8-EA9D-0673B6BE09F6}"/>
              </a:ext>
            </a:extLst>
          </p:cNvPr>
          <p:cNvSpPr txBox="1"/>
          <p:nvPr/>
        </p:nvSpPr>
        <p:spPr>
          <a:xfrm>
            <a:off x="152399" y="295275"/>
            <a:ext cx="118014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Совместные утренники: праздник, который объединяет</a:t>
            </a:r>
            <a:endParaRPr lang="ru-RU" sz="36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72394E2-7C5A-9999-BF81-8462E12308F7}"/>
              </a:ext>
            </a:extLst>
          </p:cNvPr>
          <p:cNvSpPr txBox="1"/>
          <p:nvPr/>
        </p:nvSpPr>
        <p:spPr>
          <a:xfrm>
            <a:off x="3200400" y="3295650"/>
            <a:ext cx="5362575" cy="28132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Родители у нас — не просто зрители. Они активно включаются в сценарий: помогают в создании костюмов и атрибутов.</a:t>
            </a:r>
            <a:endParaRPr lang="ru-RU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Совместное переживание эмоций на утреннике («Осенины», «День матери», «Новый год», «8 Марта», «Выпускной») создает атмосферу тепла и доверия, делая праздник по-настоящему семейным.</a:t>
            </a:r>
            <a:endParaRPr lang="ru-RU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13B72B4-A6BA-F45E-BC5A-05B317473EA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6428"/>
          <a:stretch>
            <a:fillRect/>
          </a:stretch>
        </p:blipFill>
        <p:spPr>
          <a:xfrm>
            <a:off x="551597" y="1191206"/>
            <a:ext cx="2513642" cy="196917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DB9F5004-17E1-E34A-826D-16A56145FA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74415" y="1191206"/>
            <a:ext cx="2072820" cy="196917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48BD7EF7-3C80-1FF0-BA5F-929348B6855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43744" y="1166820"/>
            <a:ext cx="1999661" cy="180457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4EDEA75-640F-3F41-09C1-9F1C1ABF30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1597" y="4543208"/>
            <a:ext cx="2526872" cy="1861905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3D39C99-26BE-A60D-8BDF-FC0E1761D9A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49908" y="4543207"/>
            <a:ext cx="2490496" cy="18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345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87ED4AA-A0BF-7F38-30DA-9FBF520F56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675"/>
            <a:ext cx="12192000" cy="67666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9AAF0AD-857A-256F-235C-161222FE4929}"/>
              </a:ext>
            </a:extLst>
          </p:cNvPr>
          <p:cNvSpPr txBox="1"/>
          <p:nvPr/>
        </p:nvSpPr>
        <p:spPr>
          <a:xfrm>
            <a:off x="152400" y="285750"/>
            <a:ext cx="11906250" cy="6245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4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Спортивные праздники: здоровая семья — здоровая нация.</a:t>
            </a:r>
            <a:endParaRPr lang="ru-RU" sz="34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5474B8F-1D3E-371B-9706-5ED81F0890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700" y="4150934"/>
            <a:ext cx="3007725" cy="225939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FC5F2FD-7060-0C40-7B1A-01699A667E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98464" y="1150420"/>
            <a:ext cx="2739277" cy="19737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58BB44A-BF06-6B2E-E3B6-F67A4EF1C137}"/>
              </a:ext>
            </a:extLst>
          </p:cNvPr>
          <p:cNvSpPr txBox="1"/>
          <p:nvPr/>
        </p:nvSpPr>
        <p:spPr>
          <a:xfrm>
            <a:off x="152400" y="1019175"/>
            <a:ext cx="8429625" cy="26890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 проводим: «Лесная Олимпиада», «Мамочка спортивная моя», «Мамочки, они как пуговки, на них все держится», «Доброе сердце».</a:t>
            </a:r>
            <a:endParaRPr lang="ru-RU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  Совместные эстафеты и соревнования заряжают бодростью и позитивом.</a:t>
            </a:r>
            <a:endParaRPr lang="ru-RU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  Они пропагандируют здоровый образ жизни.</a:t>
            </a:r>
            <a:endParaRPr lang="ru-RU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  В процессе игры и соперничества родители лучше узнают своих детей, а дети гордятся ловкостью и силой своих мам и пап.</a:t>
            </a:r>
            <a:endParaRPr lang="ru-RU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FE95EE90-E724-6B70-A937-17D56B46A8F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83115" y="4161288"/>
            <a:ext cx="3071015" cy="2259390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1756AA85-A51C-5804-9700-872E2EEB717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36820" y="4150934"/>
            <a:ext cx="3200921" cy="2269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896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4629007-AF05-7C3E-54E0-55EF03D986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675"/>
            <a:ext cx="12192000" cy="67666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B17870D-9E0D-9630-7861-8925EB890A02}"/>
              </a:ext>
            </a:extLst>
          </p:cNvPr>
          <p:cNvSpPr txBox="1"/>
          <p:nvPr/>
        </p:nvSpPr>
        <p:spPr>
          <a:xfrm>
            <a:off x="2962275" y="285750"/>
            <a:ext cx="621982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Родительские гостиные </a:t>
            </a:r>
            <a:endParaRPr lang="ru-RU" sz="40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B79D815-E29C-B106-A10B-2B5922CA71F6}"/>
              </a:ext>
            </a:extLst>
          </p:cNvPr>
          <p:cNvSpPr txBox="1"/>
          <p:nvPr/>
        </p:nvSpPr>
        <p:spPr>
          <a:xfrm>
            <a:off x="2647950" y="1233712"/>
            <a:ext cx="6534150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Наши встречи проходят в форме уютных «Родительских гостиных» за чашкой чая. Это площадка для доверительного диалога, где мы обсуждаем не только организационные вопросы, но и:</a:t>
            </a:r>
            <a:endParaRPr lang="ru-RU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  делимся опытом семейного воспитания;</a:t>
            </a:r>
            <a:endParaRPr lang="ru-RU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  обсуждаем волнующие темы в кругу единомышленников (адаптация, кризисы возраста, подготовка к школе);</a:t>
            </a:r>
            <a:endParaRPr lang="ru-RU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  приглашаем психологов и педагогов для консультаций в непринужденной обстановке.</a:t>
            </a:r>
            <a:endParaRPr lang="ru-RU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такой атмосфере родители чувствуют себя не «подопечными», а полноправными партнерами.</a:t>
            </a:r>
            <a:endParaRPr lang="ru-RU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73CDA83-AC2C-4350-F0CF-8F43BD4282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44" y="1116647"/>
            <a:ext cx="2701959" cy="195992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7529537-C5DA-C7D7-65E3-3EF6A23863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4330" y="1098357"/>
            <a:ext cx="2726081" cy="197821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257E06AE-41E4-DA04-A6D6-E754117C370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8943" y="4073220"/>
            <a:ext cx="3241007" cy="236842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60082C2-9443-4002-DD9F-C2CEEAEF17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39176" y="4066993"/>
            <a:ext cx="3126706" cy="228892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6134D541-7167-0D1C-DA17-EE10D37A667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11378" y="4373033"/>
            <a:ext cx="2969244" cy="2193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46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7AB199C-A57D-A1DE-2B99-F6723D0D0A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675"/>
            <a:ext cx="12192000" cy="676665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C535E8-2E9D-7A7E-2C92-C1DBFC670238}"/>
              </a:ext>
            </a:extLst>
          </p:cNvPr>
          <p:cNvSpPr txBox="1"/>
          <p:nvPr/>
        </p:nvSpPr>
        <p:spPr>
          <a:xfrm>
            <a:off x="2257425" y="266700"/>
            <a:ext cx="9391649" cy="718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40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Мастер-классы: обмен талантами</a:t>
            </a:r>
            <a:endParaRPr lang="ru-RU" sz="4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4C13CC9-C376-1B88-55CA-6C9C8604186E}"/>
              </a:ext>
            </a:extLst>
          </p:cNvPr>
          <p:cNvSpPr txBox="1"/>
          <p:nvPr/>
        </p:nvSpPr>
        <p:spPr>
          <a:xfrm>
            <a:off x="4305300" y="1123951"/>
            <a:ext cx="7648574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0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Самая творческая форма взаимодействия — совместные мастер-классы. Здесь раскрываются скрытые таланты наших родителей:</a:t>
            </a:r>
            <a:endParaRPr lang="ru-RU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20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«Открытка ко дню матери», «Новогодняя игрушка», «Открытка на 8 марта»: мамы учат детей и других родителей мастерить поделки.</a:t>
            </a:r>
            <a:endParaRPr lang="ru-RU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buNone/>
            </a:pPr>
            <a:r>
              <a:rPr lang="ru-RU" sz="20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Мастер-классы позволяют родителям почувствовать себя успешными и значимыми в глазах ребенка, а детям — увидеть своих родителей в новой роли. </a:t>
            </a:r>
            <a:endParaRPr lang="ru-RU" sz="20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961DF49-008B-1C59-A7B0-7A393F6DC9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126" y="1330005"/>
            <a:ext cx="1981372" cy="151193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4FBE149-BF97-6338-6C68-D8AB7BE3EF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57624" y="2719874"/>
            <a:ext cx="1993565" cy="1786283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32E5038-51C4-2C53-65FB-7DDB7CBEAEB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102" y="4847693"/>
            <a:ext cx="2243522" cy="1743607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C9A1BA3-34C4-C8E5-1783-A7E24B6ADB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19681" y="4991100"/>
            <a:ext cx="2130505" cy="1600200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569A0216-D1FB-06B2-A892-E0A725343EA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79246" y="3994048"/>
            <a:ext cx="1859441" cy="1254227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A0472696-B630-9252-49B6-DED2E97598F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06264" y="3698927"/>
            <a:ext cx="1871634" cy="1365622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4BA4F80-6342-8AA4-67FD-A83465A8D1F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93720" y="5384187"/>
            <a:ext cx="1902117" cy="1207113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60465224-BE4B-CA3B-DAD4-420B738911D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003128" y="5197898"/>
            <a:ext cx="1974770" cy="1481077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A7B87724-EC28-9D2F-D62C-F4D89726DB6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18766" y="4246781"/>
            <a:ext cx="2358263" cy="2225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64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C5B25A1-C89B-430C-DB54-6513C0FE12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5344"/>
            <a:ext cx="12192000" cy="67726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659A822-91FA-E9CD-389D-7735D1BA99FF}"/>
              </a:ext>
            </a:extLst>
          </p:cNvPr>
          <p:cNvSpPr txBox="1"/>
          <p:nvPr/>
        </p:nvSpPr>
        <p:spPr>
          <a:xfrm>
            <a:off x="866774" y="238125"/>
            <a:ext cx="108108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Участие родителей в творческих конкурсах ДОУ </a:t>
            </a:r>
            <a:endParaRPr lang="ru-RU" sz="36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F3810E-1A67-45E0-0A93-5A595827293F}"/>
              </a:ext>
            </a:extLst>
          </p:cNvPr>
          <p:cNvSpPr txBox="1"/>
          <p:nvPr/>
        </p:nvSpPr>
        <p:spPr>
          <a:xfrm>
            <a:off x="342900" y="1333500"/>
            <a:ext cx="8839200" cy="7346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20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грает важную роль в развитии детей, укреплении семейных связей и создании благоприятной образовательной среды.</a:t>
            </a:r>
            <a:endParaRPr lang="ru-RU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3283D5A-57DF-6048-931E-BA49DA5683B3}"/>
              </a:ext>
            </a:extLst>
          </p:cNvPr>
          <p:cNvSpPr txBox="1"/>
          <p:nvPr/>
        </p:nvSpPr>
        <p:spPr>
          <a:xfrm rot="10800000" flipV="1">
            <a:off x="3933824" y="4075330"/>
            <a:ext cx="473392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Родители и дети создают поделки, рисунки, аппликации, поделки из природных материалов</a:t>
            </a:r>
            <a:endParaRPr lang="ru-RU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9CB0872-EDB0-F1C5-7483-6769BCAA3C9D}"/>
              </a:ext>
            </a:extLst>
          </p:cNvPr>
          <p:cNvSpPr txBox="1"/>
          <p:nvPr/>
        </p:nvSpPr>
        <p:spPr>
          <a:xfrm>
            <a:off x="342900" y="2184738"/>
            <a:ext cx="88392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участия родителей: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Укрепление детско-родительских отношений.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Развитие творческих способностей детей.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Повышение вовлеченности семьи в образовательный процесс.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Создание атмосферы сотрудничества между ДОУ и родителями.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C7654823-A9AD-C6EB-7B33-C6BA0060EB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9761" y="1236647"/>
            <a:ext cx="2584928" cy="1731414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7D0476E5-19E1-88AC-F549-DF4ADEE18BE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3924" y="4536995"/>
            <a:ext cx="2536156" cy="1737511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906F28C4-697B-998D-2376-76BE22D460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4147" y="4582586"/>
            <a:ext cx="2560542" cy="1883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1046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EA64415-5529-31B5-BBB7-A0E85D1FF6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2672"/>
            <a:ext cx="12192000" cy="67726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8A2A11F-933A-39A7-C77B-A7420F790943}"/>
              </a:ext>
            </a:extLst>
          </p:cNvPr>
          <p:cNvSpPr txBox="1"/>
          <p:nvPr/>
        </p:nvSpPr>
        <p:spPr>
          <a:xfrm>
            <a:off x="790575" y="438150"/>
            <a:ext cx="10182225" cy="3228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32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Такая разносторонняя работа стирает грань между домом и детским садом. Мы не просто проводим мероприятия, мы строим сообщество, где каждый чувствует поддержку, где царит атмосфера взаимопонимания, общих интересов и радости от совместного творчества.</a:t>
            </a:r>
            <a:endParaRPr lang="ru-RU" sz="3200" b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F0076E7-7905-B385-2B99-11028F0838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116" y="3693136"/>
            <a:ext cx="2323292" cy="281007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677AAF9-3FE9-EC95-D64D-0A98809953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20817" y="4664018"/>
            <a:ext cx="2670182" cy="162815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828BB00-70DD-3A87-5EAF-F78173669BF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9792"/>
          <a:stretch>
            <a:fillRect/>
          </a:stretch>
        </p:blipFill>
        <p:spPr>
          <a:xfrm>
            <a:off x="2879524" y="4248007"/>
            <a:ext cx="2110212" cy="2331321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F0A16B5-DEA6-36FF-392E-D4DF15D21D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13141" y="4248007"/>
            <a:ext cx="1900817" cy="225520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256F9131-3ED2-1B67-90BD-B18B793A842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90569" y="3666150"/>
            <a:ext cx="1924819" cy="2699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3086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629</Words>
  <Application>Microsoft Office PowerPoint</Application>
  <PresentationFormat>Широкоэкранный</PresentationFormat>
  <Paragraphs>41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Наталья</dc:creator>
  <cp:lastModifiedBy>Наталья</cp:lastModifiedBy>
  <cp:revision>1</cp:revision>
  <dcterms:created xsi:type="dcterms:W3CDTF">2026-03-19T02:58:16Z</dcterms:created>
  <dcterms:modified xsi:type="dcterms:W3CDTF">2026-03-19T05:35:37Z</dcterms:modified>
</cp:coreProperties>
</file>