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74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2" r:id="rId16"/>
    <p:sldId id="275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11/19/2022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8305800" cy="32004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Экологический проект в группе «НЕПОСЕДЫ»</a:t>
            </a:r>
            <a:r>
              <a:rPr lang="ru-RU" sz="49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9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9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«Станет чище на планете , </a:t>
            </a:r>
            <a:br>
              <a:rPr lang="ru-RU" sz="49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9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если ей помогут дети!»</a:t>
            </a:r>
            <a:r>
              <a:rPr lang="ru-RU" sz="49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9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49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743200"/>
            <a:ext cx="8305800" cy="2237936"/>
          </a:xfrm>
        </p:spPr>
        <p:txBody>
          <a:bodyPr/>
          <a:lstStyle/>
          <a:p>
            <a:r>
              <a:rPr lang="ru-RU" dirty="0" smtClean="0"/>
              <a:t>Подготовили:</a:t>
            </a:r>
          </a:p>
          <a:p>
            <a:r>
              <a:rPr lang="ru-RU" dirty="0" smtClean="0"/>
              <a:t>Воспитатели группы ЗПР - </a:t>
            </a:r>
            <a:r>
              <a:rPr lang="ru-RU" dirty="0" err="1" smtClean="0"/>
              <a:t>Ионова</a:t>
            </a:r>
            <a:r>
              <a:rPr lang="ru-RU" dirty="0" smtClean="0"/>
              <a:t> Л.П., </a:t>
            </a:r>
            <a:r>
              <a:rPr lang="ru-RU" dirty="0" err="1" smtClean="0"/>
              <a:t>Вихарева</a:t>
            </a:r>
            <a:r>
              <a:rPr lang="ru-RU" dirty="0" smtClean="0"/>
              <a:t> </a:t>
            </a:r>
            <a:r>
              <a:rPr lang="ru-RU" dirty="0" smtClean="0"/>
              <a:t>Ю.П</a:t>
            </a:r>
            <a:endParaRPr lang="en-US" dirty="0" smtClean="0"/>
          </a:p>
          <a:p>
            <a:r>
              <a:rPr lang="ru-RU" dirty="0" err="1" smtClean="0"/>
              <a:t>Перминова</a:t>
            </a:r>
            <a:r>
              <a:rPr lang="ru-RU" dirty="0" smtClean="0"/>
              <a:t> Е.А.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3733800"/>
            <a:ext cx="4114800" cy="2955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5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150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Просмотр элементов мультипликации: «Мальчик и земля», «Зеленая сказка»</a:t>
            </a:r>
          </a:p>
          <a:p>
            <a:r>
              <a:rPr lang="ru-RU" dirty="0" smtClean="0"/>
              <a:t>Просмотр презентации « Берегите природу!»</a:t>
            </a:r>
          </a:p>
          <a:p>
            <a:r>
              <a:rPr lang="ru-RU" dirty="0" smtClean="0"/>
              <a:t>Выставка рисунков детей «Защитим природу!»</a:t>
            </a:r>
            <a:endParaRPr lang="ru-RU" dirty="0"/>
          </a:p>
        </p:txBody>
      </p:sp>
      <p:pic>
        <p:nvPicPr>
          <p:cNvPr id="4" name="Рисунок 3" descr="IMG-20221117-WA01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2971800"/>
            <a:ext cx="3124200" cy="3124200"/>
          </a:xfrm>
          <a:prstGeom prst="rect">
            <a:avLst/>
          </a:prstGeom>
        </p:spPr>
      </p:pic>
      <p:pic>
        <p:nvPicPr>
          <p:cNvPr id="5" name="Рисунок 4" descr="IMG-20221117-WA01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895600"/>
            <a:ext cx="2286000" cy="2286000"/>
          </a:xfrm>
          <a:prstGeom prst="rect">
            <a:avLst/>
          </a:prstGeom>
        </p:spPr>
      </p:pic>
      <p:pic>
        <p:nvPicPr>
          <p:cNvPr id="6" name="Рисунок 5" descr="IMG-20221117-WA01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0800" y="3505200"/>
            <a:ext cx="32004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15000"/>
          </a:xfrm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dirty="0" smtClean="0"/>
              <a:t>Создание плаката для оформления стенда: «Давайте будем беречь нашу планету»</a:t>
            </a:r>
            <a:endParaRPr lang="ru-RU" dirty="0"/>
          </a:p>
        </p:txBody>
      </p:sp>
      <p:pic>
        <p:nvPicPr>
          <p:cNvPr id="4" name="Рисунок 3" descr="IMG-20221117-WA00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2209800"/>
            <a:ext cx="5384800" cy="4038600"/>
          </a:xfrm>
          <a:prstGeom prst="rect">
            <a:avLst/>
          </a:prstGeom>
        </p:spPr>
      </p:pic>
      <p:pic>
        <p:nvPicPr>
          <p:cNvPr id="5" name="Рисунок 4" descr="IMG-20221117-WA00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981200"/>
            <a:ext cx="2895600" cy="2171700"/>
          </a:xfrm>
          <a:prstGeom prst="rect">
            <a:avLst/>
          </a:prstGeom>
        </p:spPr>
      </p:pic>
      <p:pic>
        <p:nvPicPr>
          <p:cNvPr id="7" name="Рисунок 6" descr="IMG-20221117-WA00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4419600"/>
            <a:ext cx="28956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457200"/>
            <a:ext cx="8229600" cy="6065520"/>
          </a:xfrm>
        </p:spPr>
        <p:txBody>
          <a:bodyPr/>
          <a:lstStyle/>
          <a:p>
            <a:endParaRPr lang="ru-RU" dirty="0" smtClean="0"/>
          </a:p>
          <a:p>
            <a:r>
              <a:rPr lang="ru-RU" sz="2000" dirty="0" smtClean="0"/>
              <a:t>Экскурсия (наблюдения за деревьями, листьями, сравнения с кустарниками и т. д.) по территории ДОУ</a:t>
            </a:r>
          </a:p>
          <a:p>
            <a:r>
              <a:rPr lang="ru-RU" sz="2000" dirty="0" smtClean="0"/>
              <a:t>Беседа «Растения и кустарники на участке». </a:t>
            </a:r>
          </a:p>
          <a:p>
            <a:r>
              <a:rPr lang="ru-RU" sz="2000" dirty="0" smtClean="0"/>
              <a:t>Уборка листьев на участке</a:t>
            </a:r>
          </a:p>
          <a:p>
            <a:r>
              <a:rPr lang="ru-RU" sz="2000" dirty="0" smtClean="0"/>
              <a:t>«Растения и кустарники на участке».</a:t>
            </a:r>
            <a:endParaRPr lang="ru-RU" sz="2000" dirty="0"/>
          </a:p>
        </p:txBody>
      </p:sp>
      <p:pic>
        <p:nvPicPr>
          <p:cNvPr id="4" name="Рисунок 3" descr="IMG_20221013_1037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600200"/>
            <a:ext cx="2540000" cy="1905000"/>
          </a:xfrm>
          <a:prstGeom prst="rect">
            <a:avLst/>
          </a:prstGeom>
        </p:spPr>
      </p:pic>
      <p:pic>
        <p:nvPicPr>
          <p:cNvPr id="5" name="Рисунок 4" descr="IMG_20221013_1049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3886200"/>
            <a:ext cx="2540000" cy="1905000"/>
          </a:xfrm>
          <a:prstGeom prst="rect">
            <a:avLst/>
          </a:prstGeom>
        </p:spPr>
      </p:pic>
      <p:pic>
        <p:nvPicPr>
          <p:cNvPr id="6" name="Рисунок 5" descr="IMG_20221013_1037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2743200"/>
            <a:ext cx="2590800" cy="1943100"/>
          </a:xfrm>
          <a:prstGeom prst="rect">
            <a:avLst/>
          </a:prstGeom>
        </p:spPr>
      </p:pic>
      <p:pic>
        <p:nvPicPr>
          <p:cNvPr id="8" name="Рисунок 7" descr="IMG_20220921_1203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2743200"/>
            <a:ext cx="2540000" cy="1905000"/>
          </a:xfrm>
          <a:prstGeom prst="rect">
            <a:avLst/>
          </a:prstGeom>
        </p:spPr>
      </p:pic>
      <p:pic>
        <p:nvPicPr>
          <p:cNvPr id="9" name="Рисунок 8" descr="IMG_20221005_10103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4686300"/>
            <a:ext cx="2895600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91200"/>
          </a:xfrm>
        </p:spPr>
        <p:txBody>
          <a:bodyPr/>
          <a:lstStyle/>
          <a:p>
            <a:pPr algn="ctr"/>
            <a:r>
              <a:rPr lang="ru-RU" dirty="0" smtClean="0"/>
              <a:t>Участие в </a:t>
            </a:r>
            <a:r>
              <a:rPr lang="ru-RU" dirty="0" err="1" smtClean="0"/>
              <a:t>туристическо</a:t>
            </a:r>
            <a:r>
              <a:rPr lang="ru-RU" dirty="0" smtClean="0"/>
              <a:t> – экологическом </a:t>
            </a:r>
            <a:r>
              <a:rPr lang="ru-RU" dirty="0" err="1" smtClean="0"/>
              <a:t>квесте</a:t>
            </a:r>
            <a:r>
              <a:rPr lang="ru-RU" dirty="0" smtClean="0"/>
              <a:t> «Мы – туристы!»</a:t>
            </a:r>
          </a:p>
        </p:txBody>
      </p:sp>
      <p:pic>
        <p:nvPicPr>
          <p:cNvPr id="4" name="Рисунок 3" descr="IMG_20221005_1033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97845">
            <a:off x="268548" y="1469443"/>
            <a:ext cx="2844800" cy="2133600"/>
          </a:xfrm>
          <a:prstGeom prst="rect">
            <a:avLst/>
          </a:prstGeom>
        </p:spPr>
      </p:pic>
      <p:pic>
        <p:nvPicPr>
          <p:cNvPr id="5" name="Рисунок 4" descr="IMG_20221005_1047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027775">
            <a:off x="3649922" y="1132425"/>
            <a:ext cx="2355142" cy="3140189"/>
          </a:xfrm>
          <a:prstGeom prst="rect">
            <a:avLst/>
          </a:prstGeom>
        </p:spPr>
      </p:pic>
      <p:pic>
        <p:nvPicPr>
          <p:cNvPr id="6" name="Рисунок 5" descr="IMG_20221005_1053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842188" y="3692213"/>
            <a:ext cx="2535526" cy="3380701"/>
          </a:xfrm>
          <a:prstGeom prst="rect">
            <a:avLst/>
          </a:prstGeom>
        </p:spPr>
      </p:pic>
      <p:pic>
        <p:nvPicPr>
          <p:cNvPr id="8" name="Рисунок 7" descr="IMG_20221005_1104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4076700"/>
            <a:ext cx="3429000" cy="2571750"/>
          </a:xfrm>
          <a:prstGeom prst="rect">
            <a:avLst/>
          </a:prstGeom>
        </p:spPr>
      </p:pic>
      <p:pic>
        <p:nvPicPr>
          <p:cNvPr id="9" name="Рисунок 8" descr="IMG_20221005_1032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13327">
            <a:off x="6386041" y="2281356"/>
            <a:ext cx="2483283" cy="18624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1368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1722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Дадим ненужным предметам вторую жизнь</a:t>
            </a:r>
          </a:p>
          <a:p>
            <a:r>
              <a:rPr lang="ru-RU" dirty="0" smtClean="0"/>
              <a:t>Провели проект «Бумага. Вторая жизнь»</a:t>
            </a:r>
          </a:p>
          <a:p>
            <a:r>
              <a:rPr lang="ru-RU" dirty="0" smtClean="0"/>
              <a:t>Сбор макулатуры</a:t>
            </a:r>
            <a:endParaRPr lang="ru-RU" dirty="0"/>
          </a:p>
        </p:txBody>
      </p:sp>
      <p:pic>
        <p:nvPicPr>
          <p:cNvPr id="4" name="Рисунок 3" descr="IMG_20221110_100324.jpg"/>
          <p:cNvPicPr>
            <a:picLocks noChangeAspect="1"/>
          </p:cNvPicPr>
          <p:nvPr/>
        </p:nvPicPr>
        <p:blipFill>
          <a:blip r:embed="rId2" cstate="print"/>
          <a:srcRect t="16667"/>
          <a:stretch>
            <a:fillRect/>
          </a:stretch>
        </p:blipFill>
        <p:spPr>
          <a:xfrm>
            <a:off x="4419600" y="1600200"/>
            <a:ext cx="3581400" cy="2238375"/>
          </a:xfrm>
          <a:prstGeom prst="rect">
            <a:avLst/>
          </a:prstGeom>
        </p:spPr>
      </p:pic>
      <p:pic>
        <p:nvPicPr>
          <p:cNvPr id="5" name="Рисунок 4" descr="IMG_20221110_102046.jpg"/>
          <p:cNvPicPr>
            <a:picLocks noChangeAspect="1"/>
          </p:cNvPicPr>
          <p:nvPr/>
        </p:nvPicPr>
        <p:blipFill>
          <a:blip r:embed="rId3" cstate="print"/>
          <a:srcRect t="33333"/>
          <a:stretch>
            <a:fillRect/>
          </a:stretch>
        </p:blipFill>
        <p:spPr>
          <a:xfrm>
            <a:off x="4114800" y="4114800"/>
            <a:ext cx="4724400" cy="2362200"/>
          </a:xfrm>
          <a:prstGeom prst="rect">
            <a:avLst/>
          </a:prstGeom>
        </p:spPr>
      </p:pic>
      <p:pic>
        <p:nvPicPr>
          <p:cNvPr id="6" name="Рисунок 5" descr="IMG-20221009-WA0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2286000"/>
            <a:ext cx="36576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09600"/>
            <a:ext cx="8229600" cy="94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096000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Итоги природоохранного социально-образовательного проекта </a:t>
            </a:r>
          </a:p>
          <a:p>
            <a:pPr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«Станет чище на планете, если ей помогут дети».</a:t>
            </a:r>
          </a:p>
          <a:p>
            <a:pPr algn="ctr"/>
            <a:r>
              <a:rPr lang="ru-RU" dirty="0" smtClean="0"/>
              <a:t>Проведенные мероприятия в рамках данного проекта, позволили объединить всех участников образовательных отношений одной деятельностью. Воспитанники с активным желанием включались во все мероприятия проекта, желая помочь героям </a:t>
            </a:r>
            <a:r>
              <a:rPr lang="ru-RU" dirty="0" err="1" smtClean="0"/>
              <a:t>Эколятам</a:t>
            </a:r>
            <a:r>
              <a:rPr lang="ru-RU" dirty="0" smtClean="0"/>
              <a:t> дошколятам. Во время бесед дети подробнее узнали о происхождении и жизни растений и животных, об уходе за ними. Имеют положительный настрой на соблюдение элементарных правил поведения в детском саду и на улице; на правильное взаимодействие с растениями и животными;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Итог проекта: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одержимое 3" descr="IMG-20221117-WA00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00"/>
          <a:stretch>
            <a:fillRect/>
          </a:stretch>
        </p:blipFill>
        <p:spPr>
          <a:xfrm>
            <a:off x="4800600" y="838200"/>
            <a:ext cx="4114800" cy="3008948"/>
          </a:xfrm>
        </p:spPr>
      </p:pic>
      <p:pic>
        <p:nvPicPr>
          <p:cNvPr id="6" name="Рисунок 5" descr="IMG-20221117-WA0074.jpg"/>
          <p:cNvPicPr>
            <a:picLocks noChangeAspect="1"/>
          </p:cNvPicPr>
          <p:nvPr/>
        </p:nvPicPr>
        <p:blipFill>
          <a:blip r:embed="rId3" cstate="print"/>
          <a:srcRect t="4819"/>
          <a:stretch>
            <a:fillRect/>
          </a:stretch>
        </p:blipFill>
        <p:spPr>
          <a:xfrm>
            <a:off x="304800" y="838200"/>
            <a:ext cx="4216400" cy="3009900"/>
          </a:xfrm>
          <a:prstGeom prst="rect">
            <a:avLst/>
          </a:prstGeom>
        </p:spPr>
      </p:pic>
      <p:pic>
        <p:nvPicPr>
          <p:cNvPr id="7" name="Рисунок 6" descr="IMG-20221117-WA0025.jpg"/>
          <p:cNvPicPr>
            <a:picLocks noChangeAspect="1"/>
          </p:cNvPicPr>
          <p:nvPr/>
        </p:nvPicPr>
        <p:blipFill>
          <a:blip r:embed="rId4" cstate="print"/>
          <a:srcRect b="9756"/>
          <a:stretch>
            <a:fillRect/>
          </a:stretch>
        </p:blipFill>
        <p:spPr>
          <a:xfrm>
            <a:off x="2895600" y="3810000"/>
            <a:ext cx="416560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dirty="0" smtClean="0"/>
              <a:t>Цель проекта - создание условий для формирования у ребёнка элементов экологической культуры, экологически грамотного поведения в природе, гуманного отношения к живым объектам флоры и фауны. Формирование в детях осознано-правильного взаимодействия с окружающим миром природы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Актуальность: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Проект направлен на формирование экологической грамотности дошкольников. Родная природа –это могущественный источник, из которого ребенок черпает многие знания и впечатления. Интерес к окружающим объектам нежной и особенно живой природы появляется очень рано. Дошкольники открывают для себя новый мир, стараются все пробовать руками, рассмотреть, понюхать, если можно, попробовать на вкус. Очень важно, чтобы взрослые любили природу и эту любовь старались привить детям. Мы рождены природой и иногда человек не потеряет связь с ней. Но нужно обладать терпением, нужно иметь внимательный глаз и чуткую душу, чтобы увидеть тихую прелесть крохотного полевого цветка.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принципы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2"/>
                </a:solidFill>
              </a:rPr>
              <a:t>Принцип дифференциации и индивидуализации </a:t>
            </a:r>
            <a:r>
              <a:rPr lang="ru-RU" dirty="0" smtClean="0"/>
              <a:t>предполагает создание условий для полного проявления способностей каждого ребенка и своевременной воспитательно-образовательной работы.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Принцип </a:t>
            </a:r>
            <a:r>
              <a:rPr lang="ru-RU" dirty="0" err="1" smtClean="0">
                <a:solidFill>
                  <a:schemeClr val="tx2"/>
                </a:solidFill>
              </a:rPr>
              <a:t>природосообразности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smtClean="0"/>
              <a:t>свидетельствует о том, что образовательный процесс соответствует как внутренней природе, так и внешним условиям.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Принцип диалогического общения </a:t>
            </a:r>
            <a:r>
              <a:rPr lang="ru-RU" dirty="0" smtClean="0"/>
              <a:t>как неотъемлемого условия взаимодействия субъектов, который отражает тесную связь между взаимной и встречной открытостью, искренностью, взаимопониманием воспитателя и ребенка, и проецирует установку на разумное усвоение.</a:t>
            </a:r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Принцип доступности </a:t>
            </a:r>
            <a:r>
              <a:rPr lang="ru-RU" dirty="0" smtClean="0"/>
              <a:t>предусматривает осуществление экологической работы с учетом особенностей возраста, подготовленности, а также индивидуальных особенностей и психического развития детей.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Принцип системности. </a:t>
            </a:r>
            <a:r>
              <a:rPr lang="ru-RU" dirty="0" smtClean="0"/>
              <a:t>Достижение цели обеспечивается решением комплекса задач оздоровительной, образовательной и воспитательной направленности с соответствующим содержанием, что позволяет получить прогнозируемый </a:t>
            </a:r>
            <a:r>
              <a:rPr lang="ru-RU" dirty="0" err="1" smtClean="0"/>
              <a:t>результат.-Принцип</a:t>
            </a:r>
            <a:r>
              <a:rPr lang="ru-RU" dirty="0" smtClean="0"/>
              <a:t> последовательности заключается в постепенном повышении требований в процессе экологической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Содержание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endParaRPr lang="ru-RU" dirty="0" smtClean="0"/>
          </a:p>
          <a:p>
            <a:pPr algn="ctr"/>
            <a:r>
              <a:rPr lang="ru-RU" dirty="0" smtClean="0"/>
              <a:t>Проект разработан для детей с ЗПР подготовительной группы. В ходе реализации дети познакомятся с правилами поведения в природе, научатся сопереживать и помогать природным объектам</a:t>
            </a:r>
            <a:endParaRPr lang="ru-RU" dirty="0"/>
          </a:p>
        </p:txBody>
      </p:sp>
      <p:pic>
        <p:nvPicPr>
          <p:cNvPr id="4" name="Рисунок 3" descr="55squ3p1ebwmozap030zthhue02fi0b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3733800"/>
            <a:ext cx="3251200" cy="2438400"/>
          </a:xfrm>
          <a:prstGeom prst="rect">
            <a:avLst/>
          </a:prstGeom>
        </p:spPr>
      </p:pic>
      <p:pic>
        <p:nvPicPr>
          <p:cNvPr id="5" name="Рисунок 4" descr=",thtubnt ghbhj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733800"/>
            <a:ext cx="3264017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4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"/>
            <a:ext cx="8610600" cy="6477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Создание тематических уголков </a:t>
            </a:r>
          </a:p>
          <a:p>
            <a:r>
              <a:rPr lang="ru-RU" sz="3200" dirty="0" smtClean="0"/>
              <a:t>Игр: «Домашние и дикие животные», «Узнай, чей лист», «Собери цветок», по решению экологических ситуаций: «Что можно, а что нельзя делать в лесу?»</a:t>
            </a:r>
          </a:p>
          <a:p>
            <a:r>
              <a:rPr lang="ru-RU" sz="3200" dirty="0" smtClean="0"/>
              <a:t>Беседы с детьми: «Что такое природа?», «Поможем природе», «Как сохранить наше богатство-лес?»</a:t>
            </a:r>
          </a:p>
          <a:p>
            <a:r>
              <a:rPr lang="ru-RU" sz="3200" dirty="0" smtClean="0"/>
              <a:t>Поделки из природного материала</a:t>
            </a:r>
          </a:p>
          <a:p>
            <a:r>
              <a:rPr lang="ru-RU" sz="3200" dirty="0" smtClean="0"/>
              <a:t>Выставка работ детей и совместных работ с родителями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4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Поделки из природного материала</a:t>
            </a:r>
          </a:p>
          <a:p>
            <a:r>
              <a:rPr lang="ru-RU" dirty="0" smtClean="0"/>
              <a:t>Выставка работ детей и совместных работ с родителями</a:t>
            </a:r>
            <a:endParaRPr lang="ru-RU" dirty="0"/>
          </a:p>
        </p:txBody>
      </p:sp>
      <p:pic>
        <p:nvPicPr>
          <p:cNvPr id="4" name="Рисунок 3" descr="IMG-20221009-WA00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5181600"/>
            <a:ext cx="2133600" cy="1600200"/>
          </a:xfrm>
          <a:prstGeom prst="rect">
            <a:avLst/>
          </a:prstGeom>
        </p:spPr>
      </p:pic>
      <p:pic>
        <p:nvPicPr>
          <p:cNvPr id="6" name="Рисунок 5" descr="IMG-20221007-WA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1981200"/>
            <a:ext cx="3200400" cy="3200400"/>
          </a:xfrm>
          <a:prstGeom prst="rect">
            <a:avLst/>
          </a:prstGeom>
        </p:spPr>
      </p:pic>
      <p:pic>
        <p:nvPicPr>
          <p:cNvPr id="7" name="Рисунок 6" descr="IMG-20221009-WA0021.jpg"/>
          <p:cNvPicPr>
            <a:picLocks noChangeAspect="1"/>
          </p:cNvPicPr>
          <p:nvPr/>
        </p:nvPicPr>
        <p:blipFill>
          <a:blip r:embed="rId4" cstate="print"/>
          <a:srcRect l="6250" t="6250" r="6250" b="6250"/>
          <a:stretch>
            <a:fillRect/>
          </a:stretch>
        </p:blipFill>
        <p:spPr>
          <a:xfrm>
            <a:off x="685800" y="2362200"/>
            <a:ext cx="2133600" cy="2133600"/>
          </a:xfrm>
          <a:prstGeom prst="rect">
            <a:avLst/>
          </a:prstGeom>
        </p:spPr>
      </p:pic>
      <p:pic>
        <p:nvPicPr>
          <p:cNvPr id="8" name="Рисунок 7" descr="IMG-20221009-WA00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9400" y="3505200"/>
            <a:ext cx="2133600" cy="1600200"/>
          </a:xfrm>
          <a:prstGeom prst="rect">
            <a:avLst/>
          </a:prstGeom>
        </p:spPr>
      </p:pic>
      <p:pic>
        <p:nvPicPr>
          <p:cNvPr id="9" name="Рисунок 8" descr="IMG-20221009-WA00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4648200"/>
            <a:ext cx="2235200" cy="1676400"/>
          </a:xfrm>
          <a:prstGeom prst="rect">
            <a:avLst/>
          </a:prstGeom>
        </p:spPr>
      </p:pic>
      <p:pic>
        <p:nvPicPr>
          <p:cNvPr id="10" name="Рисунок 9" descr="IMG-20221009-WA003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29400" y="1828800"/>
            <a:ext cx="2133600" cy="1600200"/>
          </a:xfrm>
          <a:prstGeom prst="rect">
            <a:avLst/>
          </a:prstGeom>
        </p:spPr>
      </p:pic>
      <p:pic>
        <p:nvPicPr>
          <p:cNvPr id="11" name="Рисунок 10" descr="IMG-20221009-WA003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48200" y="5334000"/>
            <a:ext cx="1828800" cy="1371600"/>
          </a:xfrm>
          <a:prstGeom prst="rect">
            <a:avLst/>
          </a:prstGeom>
        </p:spPr>
      </p:pic>
      <p:pic>
        <p:nvPicPr>
          <p:cNvPr id="12" name="Рисунок 11" descr="IMG-20221009-WA003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2828925" y="5095875"/>
            <a:ext cx="142875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Образовательная деятельность</a:t>
            </a:r>
            <a:br>
              <a:rPr lang="ru-RU" sz="4000" dirty="0" smtClean="0"/>
            </a:br>
            <a:r>
              <a:rPr lang="ru-RU" sz="4000" dirty="0" smtClean="0"/>
              <a:t>с детьми: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Знакомство с </a:t>
            </a:r>
            <a:r>
              <a:rPr lang="ru-RU" dirty="0" err="1" smtClean="0"/>
              <a:t>Эколятами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Беседа об охране природы. </a:t>
            </a:r>
          </a:p>
          <a:p>
            <a:r>
              <a:rPr lang="ru-RU" dirty="0" smtClean="0"/>
              <a:t>Рисовали с детьми: «Запрещающие знаки»</a:t>
            </a:r>
            <a:endParaRPr lang="ru-RU" dirty="0"/>
          </a:p>
        </p:txBody>
      </p:sp>
      <p:pic>
        <p:nvPicPr>
          <p:cNvPr id="4" name="Рисунок 3" descr="IMG-20221117-WA0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3505200"/>
            <a:ext cx="2667000" cy="2667000"/>
          </a:xfrm>
          <a:prstGeom prst="rect">
            <a:avLst/>
          </a:prstGeom>
        </p:spPr>
      </p:pic>
      <p:pic>
        <p:nvPicPr>
          <p:cNvPr id="5" name="Рисунок 4" descr="IMG-20221117-WA00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581400"/>
            <a:ext cx="2190750" cy="2921000"/>
          </a:xfrm>
          <a:prstGeom prst="rect">
            <a:avLst/>
          </a:prstGeom>
        </p:spPr>
      </p:pic>
      <p:pic>
        <p:nvPicPr>
          <p:cNvPr id="6" name="Рисунок 5" descr="IMG-20221117-WA01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505200"/>
            <a:ext cx="25908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09600"/>
            <a:ext cx="8229600" cy="944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Создание творческих работ для оформления плаката «Чистота природы начинается с тебя!» </a:t>
            </a:r>
            <a:endParaRPr lang="ru-RU" dirty="0"/>
          </a:p>
        </p:txBody>
      </p:sp>
      <p:pic>
        <p:nvPicPr>
          <p:cNvPr id="4" name="Рисунок 3" descr="IMG-20221117-WA01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1828800"/>
            <a:ext cx="2590800" cy="2590800"/>
          </a:xfrm>
          <a:prstGeom prst="rect">
            <a:avLst/>
          </a:prstGeom>
        </p:spPr>
      </p:pic>
      <p:pic>
        <p:nvPicPr>
          <p:cNvPr id="5" name="Рисунок 4" descr="IMG-20221117-WA00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752600"/>
            <a:ext cx="2000250" cy="2667000"/>
          </a:xfrm>
          <a:prstGeom prst="rect">
            <a:avLst/>
          </a:prstGeom>
        </p:spPr>
      </p:pic>
      <p:pic>
        <p:nvPicPr>
          <p:cNvPr id="6" name="Рисунок 5" descr="IMG-20221117-WA01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1905000"/>
            <a:ext cx="2514600" cy="2514600"/>
          </a:xfrm>
          <a:prstGeom prst="rect">
            <a:avLst/>
          </a:prstGeom>
        </p:spPr>
      </p:pic>
      <p:pic>
        <p:nvPicPr>
          <p:cNvPr id="8" name="Рисунок 7" descr="IMG-20221117-WA0090.jpg"/>
          <p:cNvPicPr>
            <a:picLocks noChangeAspect="1"/>
          </p:cNvPicPr>
          <p:nvPr/>
        </p:nvPicPr>
        <p:blipFill>
          <a:blip r:embed="rId5" cstate="print"/>
          <a:srcRect t="14961"/>
          <a:stretch>
            <a:fillRect/>
          </a:stretch>
        </p:blipFill>
        <p:spPr>
          <a:xfrm>
            <a:off x="1981200" y="4419600"/>
            <a:ext cx="2038350" cy="2311200"/>
          </a:xfrm>
          <a:prstGeom prst="rect">
            <a:avLst/>
          </a:prstGeom>
        </p:spPr>
      </p:pic>
      <p:pic>
        <p:nvPicPr>
          <p:cNvPr id="9" name="Рисунок 8" descr="IMG-20221117-WA00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00600" y="4343400"/>
            <a:ext cx="3200400" cy="24003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634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                   Экологический проект в группе «НЕПОСЕДЫ» «Станет чище на планете ,  если ей помогут дети!» </vt:lpstr>
      <vt:lpstr>Цель:</vt:lpstr>
      <vt:lpstr>Актуальность: </vt:lpstr>
      <vt:lpstr>Основные принципы  </vt:lpstr>
      <vt:lpstr>Содержание проекта</vt:lpstr>
      <vt:lpstr> </vt:lpstr>
      <vt:lpstr>   </vt:lpstr>
      <vt:lpstr> Образовательная деятельность с детьми:</vt:lpstr>
      <vt:lpstr>  </vt:lpstr>
      <vt:lpstr> </vt:lpstr>
      <vt:lpstr>         </vt:lpstr>
      <vt:lpstr>                                </vt:lpstr>
      <vt:lpstr>  </vt:lpstr>
      <vt:lpstr>       </vt:lpstr>
      <vt:lpstr>                </vt:lpstr>
      <vt:lpstr>Итог проекта: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Экологический проект в группе «НЕПОСЕДЫ» «Станет чище на планете ,  если ей помогут дети!» </dc:title>
  <dc:creator>Андрей</dc:creator>
  <cp:lastModifiedBy>Андрей</cp:lastModifiedBy>
  <cp:revision>12</cp:revision>
  <dcterms:created xsi:type="dcterms:W3CDTF">2022-11-19T12:32:53Z</dcterms:created>
  <dcterms:modified xsi:type="dcterms:W3CDTF">2022-11-19T14:27:49Z</dcterms:modified>
</cp:coreProperties>
</file>