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6200" y="5257800"/>
            <a:ext cx="76200" cy="381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    </a:t>
            </a:r>
            <a:endParaRPr lang="ru-RU" dirty="0"/>
          </a:p>
        </p:txBody>
      </p:sp>
      <p:pic>
        <p:nvPicPr>
          <p:cNvPr id="4" name="Рисунок 3" descr="Screenshot_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95400" y="5181599"/>
            <a:ext cx="67817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группа «Непоседы»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37"/>
            <a:ext cx="9144000" cy="68561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95" y="0"/>
            <a:ext cx="9129010" cy="6858000"/>
          </a:xfrm>
          <a:prstGeom prst="rect">
            <a:avLst/>
          </a:prstGeom>
        </p:spPr>
      </p:pic>
      <p:pic>
        <p:nvPicPr>
          <p:cNvPr id="3" name="Рисунок 2" descr="Screenshot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37"/>
            <a:ext cx="9144000" cy="6856125"/>
          </a:xfrm>
          <a:prstGeom prst="rect">
            <a:avLst/>
          </a:prstGeom>
        </p:spPr>
      </p:pic>
      <p:pic>
        <p:nvPicPr>
          <p:cNvPr id="4" name="Рисунок 3" descr="Screenshot_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06"/>
            <a:ext cx="9144000" cy="68355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37"/>
            <a:ext cx="9144000" cy="6856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62" y="0"/>
            <a:ext cx="908927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76" y="0"/>
            <a:ext cx="910664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384"/>
            <a:ext cx="9144000" cy="68392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86"/>
            <a:ext cx="9144000" cy="68224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06"/>
            <a:ext cx="9144000" cy="6835588"/>
          </a:xfrm>
          <a:prstGeom prst="rect">
            <a:avLst/>
          </a:prstGeom>
        </p:spPr>
      </p:pic>
      <p:pic>
        <p:nvPicPr>
          <p:cNvPr id="3" name="Рисунок 2" descr="Screenshot_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89" y="0"/>
            <a:ext cx="910162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95" y="0"/>
            <a:ext cx="912901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Андрей</dc:creator>
  <cp:lastModifiedBy>Андрей</cp:lastModifiedBy>
  <cp:revision>2</cp:revision>
  <dcterms:created xsi:type="dcterms:W3CDTF">2020-11-19T19:32:46Z</dcterms:created>
  <dcterms:modified xsi:type="dcterms:W3CDTF">2020-11-19T19:43:44Z</dcterms:modified>
</cp:coreProperties>
</file>