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0" r:id="rId9"/>
    <p:sldId id="25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E19424-BC6E-48F4-B96C-2BC10E21E2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15DE34-C4A6-4602-B698-61EF9FA693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95F4F5-527D-4E2B-8CCC-E111B6F7A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E9F54E-FF39-472A-A5E8-3F645AE87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902197-C2B4-4059-B424-515495B4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87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348C48-C2C2-4A00-89CA-7CDC01F69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2EF92D-5D87-4D71-A55F-BFB1564DC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58D533-CACC-4B20-ADA1-018ADC205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54150A-5605-4889-A459-D2AE96B68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2D017F-D925-4BC0-ACBB-FAE012F1A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339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E1EE4CD-F5CE-45B4-90AA-8E3E8F2AB5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CF7F3D-397A-4BC5-B75B-5A69311CB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96DEDF-290A-48D0-97FC-458FBEF42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7E350C-D632-4714-955E-AB5044623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F57A3C-55A1-4065-B31C-9D4384A2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55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45B0D6-83D9-4799-B95B-2EA01779D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1B9963-52DC-4E6C-B0F9-45A307F03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A85DFD-D3C8-4A83-BA87-546D9A06B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BE18AB-6184-4AAD-87CC-A9B14D81C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674C37-5180-4D94-AD3C-F8A7322BF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77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BBD57-F364-415F-A911-968BE66B0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EDAFB8-5140-4C16-A12C-C38BF22B8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FF3974-3927-47E7-8928-3F8BC8957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B4B555-9727-4444-8FED-7997419C4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529E15-DFA5-48BF-831F-69765E9EA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24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8E5073-CA0D-4F80-8B40-365F12A1F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935617-B161-4D0E-A6F2-649E5CE50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24BBBE-8BC0-46D0-9F59-F79F90EF8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46F9A6-6EA2-40A6-9F88-1052D434D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F752D3-BB88-4DF0-B662-5DDF8BCA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1581002-3F44-4276-A357-4263B4ADA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3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FC1701-C1DF-4FC5-9B91-AF20280FC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D13043-081D-49E0-A85F-BC2353AD5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5CC591-AC08-414C-940F-3477668B9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CCED74A-1F59-4866-9039-612E55014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AD50BCA-C8CB-4100-91E4-CE526005F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00B4E26-7062-4761-98C9-70E6DC8C6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ED6B6FE-89BA-435C-9FEE-6F0CF605A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F265F6E-BAF3-4054-ABE6-452AAE326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4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DDB1A-4189-452A-9493-1045A9ACA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6358EF-7AAA-4780-BEB2-1A0C4F65A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8190CE9-E66B-480C-A7E4-CD5EC9AC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13760D-9B64-40FE-AB05-4158E2519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55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7E39594-9620-40E1-A447-14488604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042C717-829A-47A3-B8C8-6F5AF9837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BA994E-2EB6-473E-A647-D33E85F9C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9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7D855-4EBD-4201-B252-2D9CC1973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8FF0C6-D6BB-436C-BECA-437B0B351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B6CB11-B9EA-4B7E-B6C4-5E6AEEC5D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084ED5-4441-42DA-9B20-FFD5DE55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0F03E5-4BC0-41E8-9815-A04854682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03FB94-AE1F-4BF2-9B07-F010BBED0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63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8EA06-5F40-46C5-A939-142AB697C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B547CE3-4F16-428E-A9F5-338AB01247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E40C81-A8E9-4F29-8EE9-7BAB9595C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6A3C56-1BD9-4195-8E80-25BE57ED2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8F3F46-5F8A-48FA-B0B5-F76F0890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EC970D-B652-4449-A35E-B1E44AE8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3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7A306-CE07-466C-9B4B-6E4638CFD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6815EB-7E90-443D-AE05-C1A548548C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C6F4EA-93A7-42D1-81AB-FA7EE506C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18077-F0C5-4ACB-8D95-41BDDF7CABFA}" type="datetimeFigureOut">
              <a:rPr lang="ru-RU" smtClean="0"/>
              <a:t>29.10.2024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4E3F97-C5F3-474F-A851-2AA1A9ACED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4F60A6-54DB-4890-9986-547DFF451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434BE-76D7-4CFD-BD67-498DEC06A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80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E8673-39EF-412E-862A-A52C6E00ED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168396" cy="24298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3B5487-3292-4249-AF35-0490CDEF4E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0FF18AD0-CA31-4B55-9292-40FCAE080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0"/>
            <a:ext cx="7089157" cy="697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991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A4B4D8-E9A7-45AF-B5D3-A79ACBA7D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3B79A2-B6C7-46A5-9E62-55FA42C4D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128" y="2618728"/>
            <a:ext cx="6484776" cy="22238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«Мы хотим, чтоб Интернет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Был вам другом много лет!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Будешь знать шесть правил этих –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Смело плавай в Интернете».</a:t>
            </a:r>
          </a:p>
          <a:p>
            <a:endParaRPr lang="ru-RU" dirty="0"/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D9F8A793-A2EE-42D2-A5A6-698318F68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534" y="365125"/>
            <a:ext cx="5775649" cy="562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033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83DBC-1978-407F-A74A-33AF7470C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C9CED0-FDEF-4980-BF46-72FC9BCA6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894" y="1324947"/>
            <a:ext cx="11711374" cy="516792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«Если кто-то </a:t>
            </a:r>
            <a:r>
              <a:rPr lang="ru-RU" b="1" dirty="0">
                <a:solidFill>
                  <a:srgbClr val="FF0000"/>
                </a:solidFill>
              </a:rPr>
              <a:t>НЕЗНАКОМЫЙ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Вас попросит рассказать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Информацию о школе,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О друзьях и телефоне,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Иль к страничке доступ дать –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Мы на это </a:t>
            </a:r>
            <a:r>
              <a:rPr lang="ru-RU" b="1" dirty="0">
                <a:solidFill>
                  <a:srgbClr val="FF0000"/>
                </a:solidFill>
              </a:rPr>
              <a:t>НЕТ</a:t>
            </a:r>
            <a:r>
              <a:rPr lang="ru-RU" b="1" dirty="0">
                <a:solidFill>
                  <a:srgbClr val="7030A0"/>
                </a:solidFill>
              </a:rPr>
              <a:t> ответим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Будем все держать в секрете!»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43DC2FA5-90BF-4BF8-A7D8-DD39E0A8C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897" y="1690688"/>
            <a:ext cx="6426371" cy="481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81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49141-51EC-4C09-B2F7-38447DB6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261B39-3F56-4ABC-B279-A59E0704A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75" y="1825625"/>
            <a:ext cx="10906125" cy="308927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«Злые люди в Интернете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Расставляют свои сети.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 незнакомыми людьми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Ты на встречу не иди!»</a:t>
            </a:r>
          </a:p>
          <a:p>
            <a:endParaRPr lang="ru-RU" dirty="0"/>
          </a:p>
        </p:txBody>
      </p:sp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C7B93B87-FD2C-408A-B7C1-889A62CF4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368" y="64673"/>
            <a:ext cx="4507795" cy="393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icture background">
            <a:extLst>
              <a:ext uri="{FF2B5EF4-FFF2-40B4-BE49-F238E27FC236}">
                <a16:creationId xmlns:a16="http://schemas.microsoft.com/office/drawing/2014/main" id="{E127F70D-317B-4678-866B-EAC2E71BB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32557"/>
            <a:ext cx="4572000" cy="420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511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555163-C82F-4A5C-8FE1-51C05D92E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8388F7-A664-400B-88ED-BA75DA0E8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«С грубиянами в сети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Разговор не заводи.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Ну и сам не оплошай –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Никого не обижай».</a:t>
            </a:r>
          </a:p>
          <a:p>
            <a:endParaRPr lang="ru-RU" dirty="0"/>
          </a:p>
        </p:txBody>
      </p:sp>
      <p:pic>
        <p:nvPicPr>
          <p:cNvPr id="8194" name="Picture 2" descr="Picture background">
            <a:extLst>
              <a:ext uri="{FF2B5EF4-FFF2-40B4-BE49-F238E27FC236}">
                <a16:creationId xmlns:a16="http://schemas.microsoft.com/office/drawing/2014/main" id="{E91F9278-8835-41A6-A8B6-18AF9D192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365124"/>
            <a:ext cx="7353300" cy="588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675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9711BD-2E8B-4A39-92D9-993F1A892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154748-FA0D-4B43-8285-D295F5529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314" y="1909600"/>
            <a:ext cx="10515600" cy="330621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«Не хочу попасть в беду –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Антивирус заведу!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Всем, кто ходит в Интернет,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Пригодится наш совет».</a:t>
            </a:r>
          </a:p>
          <a:p>
            <a:endParaRPr lang="ru-RU" dirty="0"/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B4276437-E27D-466C-A37A-A8BA223DA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097" y="0"/>
            <a:ext cx="7014903" cy="597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99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AEC87-EB40-486A-97BC-93D8933A2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25DDB8-1B81-4EFA-BEE3-338054B91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098" y="1825625"/>
            <a:ext cx="11178702" cy="328139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«Как и всюду на планете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Есть опасность в Интернете.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Мы опасность исключаем,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Если фильтры подключаем».</a:t>
            </a:r>
          </a:p>
          <a:p>
            <a:endParaRPr lang="ru-RU" dirty="0"/>
          </a:p>
        </p:txBody>
      </p:sp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id="{ECD84583-F330-4C5D-AD05-D84DDBD1E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638" y="77821"/>
            <a:ext cx="7470843" cy="551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43429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11587-0F8C-467F-BA13-DC7D33890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F60092B-40CA-4D2E-B507-607C86CE8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«Если что-то непонятно,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Страшно или неприятно,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Быстро к взрослым поспеши,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Расскажи и покажи.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Есть проблемы в Интернете?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Вместе взрослые и дети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Могут все решить всегда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Без особого труда».</a:t>
            </a:r>
          </a:p>
          <a:p>
            <a:endParaRPr lang="ru-RU" dirty="0"/>
          </a:p>
        </p:txBody>
      </p:sp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id="{9518404D-974A-4328-91A8-6B5419BC1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392" y="365125"/>
            <a:ext cx="6524626" cy="581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445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BCAF0-1F84-4BDB-82A2-8E7612BA6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8DF50B54-2815-48B3-AADD-254C32ABEC4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5" y="0"/>
            <a:ext cx="11383346" cy="670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01482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168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вихарева</dc:creator>
  <cp:lastModifiedBy>юлия вихарева</cp:lastModifiedBy>
  <cp:revision>7</cp:revision>
  <dcterms:created xsi:type="dcterms:W3CDTF">2024-10-29T14:38:50Z</dcterms:created>
  <dcterms:modified xsi:type="dcterms:W3CDTF">2024-10-29T15:50:33Z</dcterms:modified>
</cp:coreProperties>
</file>