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6" autoAdjust="0"/>
    <p:restoredTop sz="94660"/>
  </p:normalViewPr>
  <p:slideViewPr>
    <p:cSldViewPr snapToGrid="0">
      <p:cViewPr varScale="1">
        <p:scale>
          <a:sx n="88" d="100"/>
          <a:sy n="88" d="100"/>
        </p:scale>
        <p:origin x="40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F6E0E8E6-B6EB-498A-BC29-48D81AAAA5B6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A8B59-FD8C-464E-A2E0-D2DB42977C43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D0685-9E9F-46AF-8733-3458A4A5B67E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578A0-4252-4A4F-8A4C-4F80F1AD91FF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DF071-3364-4AF2-8784-696D9E530376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0C83B-2A0D-4895-8D19-F0DA28872F64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2ACF0-C7E7-4CC8-840E-A2809FB4BDF6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B64FF-53E9-4519-AFEB-B5EAE0A6C098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0605F-0999-49B8-97E8-A9F5FE66FD89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41493-8214-4CD3-9E66-4A7CE0239274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397E-FD2D-4D0A-B33C-2E5AEFAED143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5092E-80DC-4992-A0D4-E74F7FC3042B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9A4C6-EA06-4AF0-A839-1839C57399A0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0C016-2580-485A-AC4B-4452BC379743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0C8E6-7044-439E-9AE7-82A0C81AB0F0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5F70E-5DFF-42EC-93B3-07D70D7ED1BD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520B5-A0C9-4D15-A71B-70A075D52D64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1EAF71F-1A43-41B7-B605-0710A83174B7}" type="datetimeFigureOut">
              <a:rPr lang="en-US" dirty="0"/>
              <a:t>4/12/2021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D2E135-595E-4610-B297-7774F5FC0B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12000" dirty="0"/>
              <a:t>ПРОФЕССИИ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71F052-68EE-455C-A134-22B18E24A4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800" dirty="0"/>
              <a:t>МОИХ РОДИТЕЛЕЙ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3AC8B4A6-4CFD-407C-A77F-42E29264D931}"/>
              </a:ext>
            </a:extLst>
          </p:cNvPr>
          <p:cNvSpPr txBox="1">
            <a:spLocks/>
          </p:cNvSpPr>
          <p:nvPr/>
        </p:nvSpPr>
        <p:spPr>
          <a:xfrm rot="21420000">
            <a:off x="983061" y="5405724"/>
            <a:ext cx="9755187" cy="5503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2800" kern="1200" cap="all" baseline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None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cap="none" dirty="0">
                <a:solidFill>
                  <a:schemeClr val="bg1"/>
                </a:solidFill>
              </a:rPr>
              <a:t>Пряхина Марья 7 Гр.</a:t>
            </a:r>
          </a:p>
        </p:txBody>
      </p:sp>
    </p:spTree>
    <p:extLst>
      <p:ext uri="{BB962C8B-B14F-4D97-AF65-F5344CB8AC3E}">
        <p14:creationId xmlns:p14="http://schemas.microsoft.com/office/powerpoint/2010/main" val="733335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2B311C-CA3F-4327-97A6-910D89CB4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172" y="1680882"/>
            <a:ext cx="4126860" cy="2023252"/>
          </a:xfrm>
        </p:spPr>
        <p:txBody>
          <a:bodyPr>
            <a:normAutofit fontScale="90000"/>
          </a:bodyPr>
          <a:lstStyle/>
          <a:p>
            <a:r>
              <a:rPr lang="ru-RU" sz="7200" dirty="0"/>
              <a:t>Пряхин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Дмитрий </a:t>
            </a:r>
            <a:r>
              <a:rPr lang="ru-RU" dirty="0" err="1"/>
              <a:t>владимирович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57BECE-593A-4D11-A51E-8DED37D45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9171" y="4098581"/>
            <a:ext cx="4126861" cy="849937"/>
          </a:xfrm>
        </p:spPr>
        <p:txBody>
          <a:bodyPr>
            <a:normAutofit/>
          </a:bodyPr>
          <a:lstStyle/>
          <a:p>
            <a:r>
              <a:rPr lang="ru-RU" sz="2800" dirty="0"/>
              <a:t>Инженер по гарантии</a:t>
            </a:r>
          </a:p>
        </p:txBody>
      </p:sp>
      <p:pic>
        <p:nvPicPr>
          <p:cNvPr id="1026" name="Picture 2" descr="https://ccfa.fr/wp-content/uploads/2020/11/iveco-symbole.jpg">
            <a:extLst>
              <a:ext uri="{FF2B5EF4-FFF2-40B4-BE49-F238E27FC236}">
                <a16:creationId xmlns:a16="http://schemas.microsoft.com/office/drawing/2014/main" id="{4CCF6D37-1EC5-496E-8788-B483539129BE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1333451"/>
            <a:ext cx="6034087" cy="339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66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F4DB0A7-4082-4BD2-8A7F-4241344E1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4437" y="685800"/>
            <a:ext cx="3142128" cy="4576482"/>
          </a:xfrm>
        </p:spPr>
        <p:txBody>
          <a:bodyPr>
            <a:normAutofit/>
          </a:bodyPr>
          <a:lstStyle/>
          <a:p>
            <a:r>
              <a:rPr lang="ru-RU" cap="none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Любая новая вещь может сломаться и тогда ее можно вернуть продавцу или же продавец ее бесплатно отремонтирует. Может сломаться микроволновка, утюг, а может и большой грузовик - фура, перевозящая продукты для магазинов.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3562CB-0736-4B1A-A830-14E0536A1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765" y="685800"/>
            <a:ext cx="7186705" cy="539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692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F4DB0A7-4082-4BD2-8A7F-4241344E1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4436" y="685800"/>
            <a:ext cx="3177987" cy="4872318"/>
          </a:xfrm>
        </p:spPr>
        <p:txBody>
          <a:bodyPr>
            <a:normAutofit fontScale="92500" lnSpcReduction="20000"/>
          </a:bodyPr>
          <a:lstStyle/>
          <a:p>
            <a:r>
              <a:rPr lang="ru-RU" cap="none" dirty="0">
                <a:solidFill>
                  <a:schemeClr val="tx1"/>
                </a:solidFill>
              </a:rPr>
              <a:t>Вот такими сломанными машинами и занимается мой папа. </a:t>
            </a:r>
            <a:r>
              <a:rPr lang="ru-RU" cap="none" dirty="0">
                <a:solidFill>
                  <a:srgbClr val="FF0000"/>
                </a:solidFill>
              </a:rPr>
              <a:t>Это очень ответственная работа</a:t>
            </a:r>
            <a:r>
              <a:rPr lang="ru-RU" cap="none" dirty="0">
                <a:solidFill>
                  <a:schemeClr val="tx1"/>
                </a:solidFill>
              </a:rPr>
              <a:t>, ему нужно определить: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cap="none" dirty="0">
                <a:solidFill>
                  <a:schemeClr val="tx1"/>
                </a:solidFill>
              </a:rPr>
              <a:t>что именно у машины сломалось и почему,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cap="none" dirty="0">
                <a:solidFill>
                  <a:schemeClr val="tx1"/>
                </a:solidFill>
              </a:rPr>
              <a:t>как это можно починить, что нужно для ремонта,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cap="none" dirty="0">
                <a:solidFill>
                  <a:schemeClr val="tx1"/>
                </a:solidFill>
              </a:rPr>
              <a:t>кто и сколько за это будет платить. </a:t>
            </a:r>
          </a:p>
          <a:p>
            <a:r>
              <a:rPr lang="ru-RU" cap="none" dirty="0">
                <a:solidFill>
                  <a:schemeClr val="tx1"/>
                </a:solidFill>
              </a:rPr>
              <a:t>В результате папа составляет </a:t>
            </a:r>
            <a:r>
              <a:rPr lang="ru-RU" cap="none" dirty="0">
                <a:solidFill>
                  <a:srgbClr val="FF0000"/>
                </a:solidFill>
              </a:rPr>
              <a:t>диагностический лист</a:t>
            </a:r>
            <a:r>
              <a:rPr lang="ru-RU" dirty="0">
                <a:solidFill>
                  <a:srgbClr val="FF0000"/>
                </a:solidFill>
              </a:rPr>
              <a:t>.</a:t>
            </a:r>
            <a:endParaRPr lang="ru-RU" cap="none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B08BDD-2F43-4C79-B6A8-EA4178C6E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834" y="685800"/>
            <a:ext cx="7186705" cy="539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70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F4DB0A7-4082-4BD2-8A7F-4241344E1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4436" y="685800"/>
            <a:ext cx="3267388" cy="4872318"/>
          </a:xfrm>
        </p:spPr>
        <p:txBody>
          <a:bodyPr>
            <a:normAutofit/>
          </a:bodyPr>
          <a:lstStyle/>
          <a:p>
            <a:r>
              <a:rPr lang="ru-RU" cap="none" dirty="0">
                <a:solidFill>
                  <a:schemeClr val="tx1"/>
                </a:solidFill>
              </a:rPr>
              <a:t>Для работы ему требуются компьютеры – обычный и тот, который проверяет машину сам. Штангенциркуль, микрометр, нутромер, индикаторы, манометр. </a:t>
            </a:r>
          </a:p>
          <a:p>
            <a:r>
              <a:rPr lang="ru-RU" cap="none" dirty="0">
                <a:solidFill>
                  <a:schemeClr val="tx1"/>
                </a:solidFill>
              </a:rPr>
              <a:t>А главное - </a:t>
            </a:r>
            <a:r>
              <a:rPr lang="ru-RU" cap="none" dirty="0">
                <a:solidFill>
                  <a:srgbClr val="FF0000"/>
                </a:solidFill>
              </a:rPr>
              <a:t>очень много знаний.</a:t>
            </a:r>
            <a:r>
              <a:rPr lang="ru-RU" cap="none" dirty="0">
                <a:solidFill>
                  <a:schemeClr val="tx1"/>
                </a:solidFill>
              </a:rPr>
              <a:t> Хотя папа давно закончил школу, он все равно продолжает учиться.</a:t>
            </a:r>
            <a:endParaRPr lang="ru-RU" cap="none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1D4ABB2-9B50-485C-9BAF-9F29A87A6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231" y="685800"/>
            <a:ext cx="7186706" cy="539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26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2B311C-CA3F-4327-97A6-910D89CB4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172" y="1680882"/>
            <a:ext cx="4126860" cy="2023252"/>
          </a:xfrm>
        </p:spPr>
        <p:txBody>
          <a:bodyPr>
            <a:normAutofit fontScale="90000"/>
          </a:bodyPr>
          <a:lstStyle/>
          <a:p>
            <a:r>
              <a:rPr lang="ru-RU" sz="7200" dirty="0"/>
              <a:t>Пряхина </a:t>
            </a:r>
            <a:r>
              <a:rPr lang="ru-RU" dirty="0"/>
              <a:t/>
            </a:r>
            <a:br>
              <a:rPr lang="ru-RU" dirty="0"/>
            </a:br>
            <a:r>
              <a:rPr lang="ru-RU" dirty="0" err="1"/>
              <a:t>наталья</a:t>
            </a:r>
            <a:r>
              <a:rPr lang="ru-RU" dirty="0"/>
              <a:t> </a:t>
            </a:r>
            <a:r>
              <a:rPr lang="ru-RU" dirty="0" err="1"/>
              <a:t>николаевна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57BECE-593A-4D11-A51E-8DED37D45F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9171" y="4098581"/>
            <a:ext cx="4126861" cy="849937"/>
          </a:xfrm>
        </p:spPr>
        <p:txBody>
          <a:bodyPr>
            <a:normAutofit/>
          </a:bodyPr>
          <a:lstStyle/>
          <a:p>
            <a:r>
              <a:rPr lang="ru-RU" sz="2800" dirty="0"/>
              <a:t>инженер</a:t>
            </a:r>
          </a:p>
        </p:txBody>
      </p:sp>
      <p:pic>
        <p:nvPicPr>
          <p:cNvPr id="2050" name="Picture 2" descr="https://stroytek-ek.ru/data/content/Image/longread/19.png">
            <a:extLst>
              <a:ext uri="{FF2B5EF4-FFF2-40B4-BE49-F238E27FC236}">
                <a16:creationId xmlns:a16="http://schemas.microsoft.com/office/drawing/2014/main" id="{2C6C4B1B-8426-449B-8749-9B611E55A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449" y="1190016"/>
            <a:ext cx="6034087" cy="388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025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F4DB0A7-4082-4BD2-8A7F-4241344E1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4436" y="685799"/>
            <a:ext cx="4397188" cy="5239871"/>
          </a:xfrm>
        </p:spPr>
        <p:txBody>
          <a:bodyPr>
            <a:normAutofit fontScale="85000" lnSpcReduction="10000"/>
          </a:bodyPr>
          <a:lstStyle/>
          <a:p>
            <a:r>
              <a:rPr lang="ru-RU" cap="none" dirty="0">
                <a:solidFill>
                  <a:schemeClr val="tx1"/>
                </a:solidFill>
              </a:rPr>
              <a:t>Каждая семья мечтает въехать в новую квартиру. Но для этого: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cap="none" dirty="0">
                <a:solidFill>
                  <a:schemeClr val="tx1"/>
                </a:solidFill>
              </a:rPr>
              <a:t>архитекторы должны нарисовать чертеж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cap="none" dirty="0">
                <a:solidFill>
                  <a:schemeClr val="tx1"/>
                </a:solidFill>
              </a:rPr>
              <a:t>строители должны по этому чертежу построить дом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cap="none" dirty="0">
                <a:solidFill>
                  <a:schemeClr val="tx1"/>
                </a:solidFill>
              </a:rPr>
              <a:t>дому должны присвоить номер, и каждой квартире тоже нужен свой номер.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cap="none" dirty="0">
                <a:solidFill>
                  <a:schemeClr val="tx1"/>
                </a:solidFill>
              </a:rPr>
              <a:t>дом и каждую квартиру в нем нужно зарегистрировать в госорганах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cap="none" dirty="0">
                <a:solidFill>
                  <a:schemeClr val="tx1"/>
                </a:solidFill>
              </a:rPr>
              <a:t>нужно проверить, что строители все построили правильно. </a:t>
            </a:r>
          </a:p>
          <a:p>
            <a:r>
              <a:rPr lang="ru-RU" cap="none" dirty="0">
                <a:solidFill>
                  <a:schemeClr val="tx1"/>
                </a:solidFill>
              </a:rPr>
              <a:t>Вот этими вопросами и занимается мама. </a:t>
            </a:r>
          </a:p>
        </p:txBody>
      </p:sp>
      <p:pic>
        <p:nvPicPr>
          <p:cNvPr id="3074" name="Picture 2" descr="https://chertezhi.ru/modules/files/cache/shots/ku/kursovoj_proekt_-_25_-_ti_etazhnyj_zhiloj_dom_3160_h_2175_m_v_g.krasnojarsk.gif">
            <a:extLst>
              <a:ext uri="{FF2B5EF4-FFF2-40B4-BE49-F238E27FC236}">
                <a16:creationId xmlns:a16="http://schemas.microsoft.com/office/drawing/2014/main" id="{26D9EF44-0A4D-4CC4-9A9C-1BC1729FD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634" y="685799"/>
            <a:ext cx="6137835" cy="539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36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F4DB0A7-4082-4BD2-8A7F-4241344E1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4436" y="685799"/>
            <a:ext cx="2514599" cy="5239871"/>
          </a:xfrm>
        </p:spPr>
        <p:txBody>
          <a:bodyPr>
            <a:normAutofit/>
          </a:bodyPr>
          <a:lstStyle/>
          <a:p>
            <a:r>
              <a:rPr lang="ru-RU" cap="none" dirty="0">
                <a:solidFill>
                  <a:schemeClr val="tx1"/>
                </a:solidFill>
              </a:rPr>
              <a:t>Для работы ей требуется только компьютер и принтер. </a:t>
            </a:r>
          </a:p>
          <a:p>
            <a:r>
              <a:rPr lang="ru-RU" cap="none" dirty="0">
                <a:solidFill>
                  <a:schemeClr val="tx1"/>
                </a:solidFill>
              </a:rPr>
              <a:t>В результате мама оформляет кучу документов, а счастливая семья выбирает по красивой картинке в буклете квартиру и получает от нее ключи.</a:t>
            </a:r>
          </a:p>
        </p:txBody>
      </p:sp>
      <p:pic>
        <p:nvPicPr>
          <p:cNvPr id="4100" name="Picture 4" descr="http://portal.group/wp-content/uploads/2-dom17.jpg">
            <a:extLst>
              <a:ext uri="{FF2B5EF4-FFF2-40B4-BE49-F238E27FC236}">
                <a16:creationId xmlns:a16="http://schemas.microsoft.com/office/drawing/2014/main" id="{8415A8F8-B96F-497B-A69C-FE1CA227E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717" y="532886"/>
            <a:ext cx="8121463" cy="538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6711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8FA751"/>
      </a:accent1>
      <a:accent2>
        <a:srgbClr val="629D7D"/>
      </a:accent2>
      <a:accent3>
        <a:srgbClr val="5A7AAB"/>
      </a:accent3>
      <a:accent4>
        <a:srgbClr val="AA618F"/>
      </a:accent4>
      <a:accent5>
        <a:srgbClr val="BA5445"/>
      </a:accent5>
      <a:accent6>
        <a:srgbClr val="C8A547"/>
      </a:accent6>
      <a:hlink>
        <a:srgbClr val="91BF1A"/>
      </a:hlink>
      <a:folHlink>
        <a:srgbClr val="ADBE82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CF823853-53CC-4249-AEDB-2EA9F718B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85</TotalTime>
  <Words>240</Words>
  <Application>Microsoft Office PowerPoint</Application>
  <PresentationFormat>Широкоэкранный</PresentationFormat>
  <Paragraphs>24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Impact</vt:lpstr>
      <vt:lpstr>Главное мероприятие</vt:lpstr>
      <vt:lpstr>ПРОФЕССИИ</vt:lpstr>
      <vt:lpstr>Пряхин  Дмитрий владимирович</vt:lpstr>
      <vt:lpstr>Презентация PowerPoint</vt:lpstr>
      <vt:lpstr>Презентация PowerPoint</vt:lpstr>
      <vt:lpstr>Презентация PowerPoint</vt:lpstr>
      <vt:lpstr>Пряхина  наталья николаевна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ПРОФЕССИИ</dc:title>
  <dc:creator>ната</dc:creator>
  <cp:lastModifiedBy>Дарья</cp:lastModifiedBy>
  <cp:revision>10</cp:revision>
  <dcterms:created xsi:type="dcterms:W3CDTF">2021-04-12T14:29:15Z</dcterms:created>
  <dcterms:modified xsi:type="dcterms:W3CDTF">2021-04-12T17:23:28Z</dcterms:modified>
</cp:coreProperties>
</file>