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58" r:id="rId5"/>
    <p:sldId id="260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060" autoAdjust="0"/>
  </p:normalViewPr>
  <p:slideViewPr>
    <p:cSldViewPr>
      <p:cViewPr varScale="1">
        <p:scale>
          <a:sx n="108" d="100"/>
          <a:sy n="108" d="100"/>
        </p:scale>
        <p:origin x="-17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A4FC9-911E-4FB1-BA6A-EEB49CADB187}" type="datetimeFigureOut">
              <a:rPr lang="ru-RU" smtClean="0"/>
              <a:pPr/>
              <a:t>23.09.2024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9A12A-9E32-44F9-A606-7DBFF84031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16960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A4FC9-911E-4FB1-BA6A-EEB49CADB187}" type="datetimeFigureOut">
              <a:rPr lang="ru-RU" smtClean="0"/>
              <a:pPr/>
              <a:t>23.09.2024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9A12A-9E32-44F9-A606-7DBFF84031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06713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A4FC9-911E-4FB1-BA6A-EEB49CADB187}" type="datetimeFigureOut">
              <a:rPr lang="ru-RU" smtClean="0"/>
              <a:pPr/>
              <a:t>23.09.2024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9A12A-9E32-44F9-A606-7DBFF84031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04993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A4FC9-911E-4FB1-BA6A-EEB49CADB187}" type="datetimeFigureOut">
              <a:rPr lang="ru-RU" smtClean="0"/>
              <a:pPr/>
              <a:t>23.09.2024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9A12A-9E32-44F9-A606-7DBFF84031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754350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A4FC9-911E-4FB1-BA6A-EEB49CADB187}" type="datetimeFigureOut">
              <a:rPr lang="ru-RU" smtClean="0"/>
              <a:pPr/>
              <a:t>23.09.2024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9A12A-9E32-44F9-A606-7DBFF84031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21733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A4FC9-911E-4FB1-BA6A-EEB49CADB187}" type="datetimeFigureOut">
              <a:rPr lang="ru-RU" smtClean="0"/>
              <a:pPr/>
              <a:t>23.09.2024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9A12A-9E32-44F9-A606-7DBFF84031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32452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A4FC9-911E-4FB1-BA6A-EEB49CADB187}" type="datetimeFigureOut">
              <a:rPr lang="ru-RU" smtClean="0"/>
              <a:pPr/>
              <a:t>23.09.2024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9A12A-9E32-44F9-A606-7DBFF84031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70287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A4FC9-911E-4FB1-BA6A-EEB49CADB187}" type="datetimeFigureOut">
              <a:rPr lang="ru-RU" smtClean="0"/>
              <a:pPr/>
              <a:t>23.09.2024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9A12A-9E32-44F9-A606-7DBFF84031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176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A4FC9-911E-4FB1-BA6A-EEB49CADB187}" type="datetimeFigureOut">
              <a:rPr lang="ru-RU" smtClean="0"/>
              <a:pPr/>
              <a:t>23.09.2024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9A12A-9E32-44F9-A606-7DBFF84031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040892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A4FC9-911E-4FB1-BA6A-EEB49CADB187}" type="datetimeFigureOut">
              <a:rPr lang="ru-RU" smtClean="0"/>
              <a:pPr/>
              <a:t>23.09.2024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9A12A-9E32-44F9-A606-7DBFF84031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99790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A4FC9-911E-4FB1-BA6A-EEB49CADB187}" type="datetimeFigureOut">
              <a:rPr lang="ru-RU" smtClean="0"/>
              <a:pPr/>
              <a:t>23.09.2024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9A12A-9E32-44F9-A606-7DBFF84031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78075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AA4FC9-911E-4FB1-BA6A-EEB49CADB187}" type="datetimeFigureOut">
              <a:rPr lang="ru-RU" smtClean="0"/>
              <a:pPr/>
              <a:t>23.09.2024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69A12A-9E32-44F9-A606-7DBFF84031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41207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7.png"/><Relationship Id="rId18" Type="http://schemas.openxmlformats.org/officeDocument/2006/relationships/image" Target="../media/image9.png"/><Relationship Id="rId3" Type="http://schemas.openxmlformats.org/officeDocument/2006/relationships/image" Target="../media/image2.png"/><Relationship Id="rId21" Type="http://schemas.microsoft.com/office/2007/relationships/hdphoto" Target="../media/hdphoto8.wdp"/><Relationship Id="rId7" Type="http://schemas.microsoft.com/office/2007/relationships/hdphoto" Target="../media/hdphoto2.wdp"/><Relationship Id="rId12" Type="http://schemas.openxmlformats.org/officeDocument/2006/relationships/audio" Target="../media/audio2.wav"/><Relationship Id="rId17" Type="http://schemas.microsoft.com/office/2007/relationships/hdphoto" Target="../media/hdphoto6.wdp"/><Relationship Id="rId2" Type="http://schemas.openxmlformats.org/officeDocument/2006/relationships/audio" Target="../media/audio1.wav"/><Relationship Id="rId16" Type="http://schemas.openxmlformats.org/officeDocument/2006/relationships/image" Target="../media/image8.png"/><Relationship Id="rId20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microsoft.com/office/2007/relationships/hdphoto" Target="../media/hdphoto4.wdp"/><Relationship Id="rId24" Type="http://schemas.openxmlformats.org/officeDocument/2006/relationships/audio" Target="../media/audio11.wav"/><Relationship Id="rId5" Type="http://schemas.microsoft.com/office/2007/relationships/hdphoto" Target="../media/hdphoto1.wdp"/><Relationship Id="rId15" Type="http://schemas.openxmlformats.org/officeDocument/2006/relationships/audio" Target="../media/audio3.wav"/><Relationship Id="rId23" Type="http://schemas.microsoft.com/office/2007/relationships/hdphoto" Target="../media/hdphoto9.wdp"/><Relationship Id="rId10" Type="http://schemas.openxmlformats.org/officeDocument/2006/relationships/image" Target="../media/image6.png"/><Relationship Id="rId19" Type="http://schemas.microsoft.com/office/2007/relationships/hdphoto" Target="../media/hdphoto7.wdp"/><Relationship Id="rId4" Type="http://schemas.openxmlformats.org/officeDocument/2006/relationships/image" Target="../media/image3.png"/><Relationship Id="rId9" Type="http://schemas.microsoft.com/office/2007/relationships/hdphoto" Target="../media/hdphoto3.wdp"/><Relationship Id="rId14" Type="http://schemas.microsoft.com/office/2007/relationships/hdphoto" Target="../media/hdphoto5.wdp"/><Relationship Id="rId22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audio5.wav"/><Relationship Id="rId13" Type="http://schemas.openxmlformats.org/officeDocument/2006/relationships/image" Target="../media/image16.png"/><Relationship Id="rId18" Type="http://schemas.openxmlformats.org/officeDocument/2006/relationships/audio" Target="../media/audio41.wav"/><Relationship Id="rId3" Type="http://schemas.openxmlformats.org/officeDocument/2006/relationships/image" Target="../media/image12.png"/><Relationship Id="rId7" Type="http://schemas.microsoft.com/office/2007/relationships/hdphoto" Target="../media/hdphoto11.wdp"/><Relationship Id="rId12" Type="http://schemas.microsoft.com/office/2007/relationships/hdphoto" Target="../media/hdphoto13.wdp"/><Relationship Id="rId17" Type="http://schemas.openxmlformats.org/officeDocument/2006/relationships/image" Target="../media/image18.png"/><Relationship Id="rId2" Type="http://schemas.openxmlformats.org/officeDocument/2006/relationships/audio" Target="../media/audio4.wav"/><Relationship Id="rId16" Type="http://schemas.microsoft.com/office/2007/relationships/hdphoto" Target="../media/hdphoto15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5.png"/><Relationship Id="rId5" Type="http://schemas.openxmlformats.org/officeDocument/2006/relationships/audio" Target="../media/audio1.wav"/><Relationship Id="rId15" Type="http://schemas.openxmlformats.org/officeDocument/2006/relationships/image" Target="../media/image17.png"/><Relationship Id="rId10" Type="http://schemas.microsoft.com/office/2007/relationships/hdphoto" Target="../media/hdphoto12.wdp"/><Relationship Id="rId4" Type="http://schemas.microsoft.com/office/2007/relationships/hdphoto" Target="../media/hdphoto10.wdp"/><Relationship Id="rId9" Type="http://schemas.openxmlformats.org/officeDocument/2006/relationships/image" Target="../media/image14.png"/><Relationship Id="rId14" Type="http://schemas.microsoft.com/office/2007/relationships/hdphoto" Target="../media/hdphoto14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3.png"/><Relationship Id="rId18" Type="http://schemas.openxmlformats.org/officeDocument/2006/relationships/image" Target="../media/image18.png"/><Relationship Id="rId3" Type="http://schemas.openxmlformats.org/officeDocument/2006/relationships/image" Target="../media/image19.png"/><Relationship Id="rId7" Type="http://schemas.microsoft.com/office/2007/relationships/hdphoto" Target="../media/hdphoto17.wdp"/><Relationship Id="rId12" Type="http://schemas.microsoft.com/office/2007/relationships/hdphoto" Target="../media/hdphoto19.wdp"/><Relationship Id="rId17" Type="http://schemas.microsoft.com/office/2007/relationships/hdphoto" Target="../media/hdphoto21.wdp"/><Relationship Id="rId2" Type="http://schemas.openxmlformats.org/officeDocument/2006/relationships/audio" Target="../media/audio4.wav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22.png"/><Relationship Id="rId5" Type="http://schemas.openxmlformats.org/officeDocument/2006/relationships/audio" Target="../media/audio1.wav"/><Relationship Id="rId15" Type="http://schemas.openxmlformats.org/officeDocument/2006/relationships/audio" Target="../media/audio2.wav"/><Relationship Id="rId10" Type="http://schemas.openxmlformats.org/officeDocument/2006/relationships/audio" Target="../media/audio3.wav"/><Relationship Id="rId19" Type="http://schemas.openxmlformats.org/officeDocument/2006/relationships/audio" Target="../media/audio41.wav"/><Relationship Id="rId4" Type="http://schemas.microsoft.com/office/2007/relationships/hdphoto" Target="../media/hdphoto16.wdp"/><Relationship Id="rId9" Type="http://schemas.microsoft.com/office/2007/relationships/hdphoto" Target="../media/hdphoto18.wdp"/><Relationship Id="rId14" Type="http://schemas.microsoft.com/office/2007/relationships/hdphoto" Target="../media/hdphoto20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13" Type="http://schemas.openxmlformats.org/officeDocument/2006/relationships/image" Target="../media/image29.png"/><Relationship Id="rId18" Type="http://schemas.openxmlformats.org/officeDocument/2006/relationships/audio" Target="../media/audio41.wav"/><Relationship Id="rId3" Type="http://schemas.openxmlformats.org/officeDocument/2006/relationships/image" Target="../media/image25.png"/><Relationship Id="rId7" Type="http://schemas.microsoft.com/office/2007/relationships/hdphoto" Target="../media/hdphoto23.wdp"/><Relationship Id="rId12" Type="http://schemas.microsoft.com/office/2007/relationships/hdphoto" Target="../media/hdphoto25.wdp"/><Relationship Id="rId17" Type="http://schemas.openxmlformats.org/officeDocument/2006/relationships/image" Target="../media/image18.png"/><Relationship Id="rId2" Type="http://schemas.openxmlformats.org/officeDocument/2006/relationships/audio" Target="../media/audio4.wav"/><Relationship Id="rId16" Type="http://schemas.microsoft.com/office/2007/relationships/hdphoto" Target="../media/hdphoto27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28.png"/><Relationship Id="rId5" Type="http://schemas.openxmlformats.org/officeDocument/2006/relationships/audio" Target="../media/audio1.wav"/><Relationship Id="rId15" Type="http://schemas.openxmlformats.org/officeDocument/2006/relationships/image" Target="../media/image30.png"/><Relationship Id="rId10" Type="http://schemas.microsoft.com/office/2007/relationships/hdphoto" Target="../media/hdphoto24.wdp"/><Relationship Id="rId4" Type="http://schemas.microsoft.com/office/2007/relationships/hdphoto" Target="../media/hdphoto22.wdp"/><Relationship Id="rId9" Type="http://schemas.openxmlformats.org/officeDocument/2006/relationships/image" Target="../media/image27.png"/><Relationship Id="rId14" Type="http://schemas.microsoft.com/office/2007/relationships/hdphoto" Target="../media/hdphoto26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5.png"/><Relationship Id="rId18" Type="http://schemas.microsoft.com/office/2007/relationships/hdphoto" Target="../media/hdphoto34.wdp"/><Relationship Id="rId3" Type="http://schemas.openxmlformats.org/officeDocument/2006/relationships/image" Target="../media/image31.png"/><Relationship Id="rId7" Type="http://schemas.openxmlformats.org/officeDocument/2006/relationships/audio" Target="../media/audio2.wav"/><Relationship Id="rId12" Type="http://schemas.microsoft.com/office/2007/relationships/hdphoto" Target="../media/hdphoto31.wdp"/><Relationship Id="rId17" Type="http://schemas.openxmlformats.org/officeDocument/2006/relationships/image" Target="../media/image37.png"/><Relationship Id="rId2" Type="http://schemas.openxmlformats.org/officeDocument/2006/relationships/audio" Target="../media/audio4.wav"/><Relationship Id="rId16" Type="http://schemas.microsoft.com/office/2007/relationships/hdphoto" Target="../media/hdphoto33.wdp"/><Relationship Id="rId20" Type="http://schemas.openxmlformats.org/officeDocument/2006/relationships/audio" Target="../media/audio4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29.wdp"/><Relationship Id="rId11" Type="http://schemas.openxmlformats.org/officeDocument/2006/relationships/image" Target="../media/image34.png"/><Relationship Id="rId5" Type="http://schemas.openxmlformats.org/officeDocument/2006/relationships/image" Target="../media/image32.png"/><Relationship Id="rId15" Type="http://schemas.openxmlformats.org/officeDocument/2006/relationships/image" Target="../media/image36.png"/><Relationship Id="rId10" Type="http://schemas.openxmlformats.org/officeDocument/2006/relationships/audio" Target="../media/audio1.wav"/><Relationship Id="rId19" Type="http://schemas.openxmlformats.org/officeDocument/2006/relationships/image" Target="../media/image18.png"/><Relationship Id="rId4" Type="http://schemas.microsoft.com/office/2007/relationships/hdphoto" Target="../media/hdphoto28.wdp"/><Relationship Id="rId9" Type="http://schemas.microsoft.com/office/2007/relationships/hdphoto" Target="../media/hdphoto30.wdp"/><Relationship Id="rId14" Type="http://schemas.microsoft.com/office/2007/relationships/hdphoto" Target="../media/hdphoto3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41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78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600" b="1" i="1" dirty="0" smtClean="0">
                <a:solidFill>
                  <a:srgbClr val="FF0000"/>
                </a:solidFill>
              </a:rPr>
              <a:t>Польза или вред?</a:t>
            </a:r>
            <a:endParaRPr lang="ru-RU" sz="6600" b="1" i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dirty="0" smtClean="0">
                <a:solidFill>
                  <a:srgbClr val="FF0000"/>
                </a:solidFill>
              </a:rPr>
              <a:t>       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261027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2000" b="94667" l="10000" r="90000">
                        <a14:backgroundMark x1="46000" y1="83333" x2="56667" y2="80000"/>
                        <a14:backgroundMark x1="47000" y1="72000" x2="53000" y2="66667"/>
                        <a14:backgroundMark x1="44333" y1="73667" x2="44333" y2="73667"/>
                        <a14:backgroundMark x1="67000" y1="29000" x2="67000" y2="29000"/>
                        <a14:backgroundMark x1="54000" y1="43000" x2="54000" y2="43000"/>
                        <a14:backgroundMark x1="34333" y1="70000" x2="34333" y2="70000"/>
                        <a14:backgroundMark x1="37333" y1="60667" x2="37333" y2="60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904" t="2864" r="12849" b="44761"/>
          <a:stretch/>
        </p:blipFill>
        <p:spPr bwMode="auto">
          <a:xfrm>
            <a:off x="3755116" y="3281114"/>
            <a:ext cx="5585761" cy="3505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>
            <a:hlinkClick r:id="" action="ppaction://noaction">
              <a:snd r:embed="rId2" name="chimes.wav"/>
            </a:hlinkClick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ackgroundRemoval t="0" b="98973" l="0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15" y="1297778"/>
            <a:ext cx="3203848" cy="1554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>
            <a:hlinkClick r:id="" action="ppaction://noaction">
              <a:snd r:embed="rId2" name="chimes.wav"/>
            </a:hlinkClick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="" xmlns:a14="http://schemas.microsoft.com/office/drawing/2010/main">
                  <a14:imgLayer r:embed="rId9">
                    <a14:imgEffect>
                      <a14:backgroundRemoval t="690" b="98966" l="10000" r="90000">
                        <a14:foregroundMark x1="48621" y1="12069" x2="71724" y2="15517"/>
                        <a14:foregroundMark x1="75517" y1="6552" x2="58966" y2="8276"/>
                        <a14:foregroundMark x1="50000" y1="25517" x2="50000" y2="25517"/>
                        <a14:foregroundMark x1="25862" y1="6207" x2="25862" y2="62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110" r="17399"/>
          <a:stretch/>
        </p:blipFill>
        <p:spPr bwMode="auto">
          <a:xfrm>
            <a:off x="3779912" y="1445084"/>
            <a:ext cx="861808" cy="1296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>
            <a:hlinkClick r:id="" action="ppaction://noaction">
              <a:snd r:embed="rId2" name="chimes.wav"/>
            </a:hlinkClick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="" xmlns:a14="http://schemas.microsoft.com/office/drawing/2010/main">
                  <a14:imgLayer r:embed="rId11">
                    <a14:imgEffect>
                      <a14:backgroundRemoval t="10000" b="94839" l="3871" r="99355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514975"/>
            <a:ext cx="1085677" cy="1085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9">
            <a:hlinkClick r:id="" action="ppaction://noaction">
              <a:snd r:embed="rId12" name="explode.wav"/>
            </a:hlinkClick>
          </p:cNvPr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="" xmlns:a14="http://schemas.microsoft.com/office/drawing/2010/main">
                  <a14:imgLayer r:embed="rId14">
                    <a14:imgEffect>
                      <a14:backgroundRemoval t="0" b="100000" l="10000" r="90000">
                        <a14:foregroundMark x1="40000" y1="3667" x2="50333" y2="3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5539" r="23196"/>
          <a:stretch/>
        </p:blipFill>
        <p:spPr bwMode="auto">
          <a:xfrm>
            <a:off x="34427" y="4653136"/>
            <a:ext cx="809257" cy="1578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0">
            <a:hlinkClick r:id="" action="ppaction://noaction">
              <a:snd r:embed="rId15" name="drumroll.wav"/>
            </a:hlinkClick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="" xmlns:a14="http://schemas.microsoft.com/office/drawing/2010/main">
                  <a14:imgLayer r:embed="rId17">
                    <a14:imgEffect>
                      <a14:backgroundRemoval t="1852" b="95833" l="1081" r="98919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5805" y="3029708"/>
            <a:ext cx="1043423" cy="1218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Picture 11">
            <a:hlinkClick r:id="" action="ppaction://noaction">
              <a:snd r:embed="rId2" name="chimes.wav"/>
            </a:hlinkClick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BEBA8EAE-BF5A-486C-A8C5-ECC9F3942E4B}">
                <a14:imgProps xmlns="" xmlns:a14="http://schemas.microsoft.com/office/drawing/2010/main">
                  <a14:imgLayer r:embed="rId19">
                    <a14:imgEffect>
                      <a14:backgroundRemoval t="0" b="100000" l="2400" r="97600">
                        <a14:foregroundMark x1="30400" y1="47799" x2="8800" y2="58491"/>
                        <a14:foregroundMark x1="26000" y1="44654" x2="26000" y2="44654"/>
                        <a14:foregroundMark x1="26000" y1="44654" x2="13200" y2="49686"/>
                        <a14:foregroundMark x1="13200" y1="49686" x2="13200" y2="49686"/>
                        <a14:backgroundMark x1="82400" y1="34591" x2="82400" y2="34591"/>
                        <a14:backgroundMark x1="88800" y1="39623" x2="81600" y2="33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8525" y="1512984"/>
            <a:ext cx="1766689" cy="1123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Picture 12">
            <a:hlinkClick r:id="" action="ppaction://noaction">
              <a:snd r:embed="rId2" name="chimes.wav"/>
            </a:hlinkClick>
          </p:cNvPr>
          <p:cNvPicPr>
            <a:picLocks noChangeAspect="1" noChangeArrowheads="1"/>
          </p:cNvPicPr>
          <p:nvPr/>
        </p:nvPicPr>
        <p:blipFill>
          <a:blip r:embed="rId20" cstate="print">
            <a:extLst>
              <a:ext uri="{BEBA8EAE-BF5A-486C-A8C5-ECC9F3942E4B}">
                <a14:imgProps xmlns="" xmlns:a14="http://schemas.microsoft.com/office/drawing/2010/main">
                  <a14:imgLayer r:embed="rId21">
                    <a14:imgEffect>
                      <a14:backgroundRemoval t="8257" b="93578" l="0" r="98667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741" y="2824015"/>
            <a:ext cx="2885220" cy="1629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1" name="Picture 13">
            <a:hlinkClick r:id="" action="ppaction://noaction">
              <a:snd r:embed="rId12" name="explode.wav"/>
            </a:hlinkClick>
          </p:cNvPr>
          <p:cNvPicPr>
            <a:picLocks noChangeAspect="1" noChangeArrowheads="1"/>
          </p:cNvPicPr>
          <p:nvPr/>
        </p:nvPicPr>
        <p:blipFill rotWithShape="1">
          <a:blip r:embed="rId22" cstate="print">
            <a:extLst>
              <a:ext uri="{BEBA8EAE-BF5A-486C-A8C5-ECC9F3942E4B}">
                <a14:imgProps xmlns="" xmlns:a14="http://schemas.microsoft.com/office/drawing/2010/main">
                  <a14:imgLayer r:embed="rId23">
                    <a14:imgEffect>
                      <a14:backgroundRemoval t="4348" b="94783" l="4348" r="38696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760" r="61566"/>
          <a:stretch/>
        </p:blipFill>
        <p:spPr bwMode="auto">
          <a:xfrm>
            <a:off x="1042233" y="4253344"/>
            <a:ext cx="841985" cy="2086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Стрелка вправо 1"/>
          <p:cNvSpPr/>
          <p:nvPr/>
        </p:nvSpPr>
        <p:spPr>
          <a:xfrm>
            <a:off x="7926010" y="376394"/>
            <a:ext cx="978408" cy="74834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386154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2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4.81481E-6 L 0.36719 0.5020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51" y="25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59259E-6 L 0.15764 0.4784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2" y="23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5.55112E-17 L 0.01944 0.3784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2" y="18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0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96296E-6 L -0.10243 0.37593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22" y="18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0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4.44444E-6 L 0.47066 0.2108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524" y="10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0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20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8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0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1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7297" b="90000" l="10000" r="9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595" t="7224" r="12641" b="11400"/>
          <a:stretch/>
        </p:blipFill>
        <p:spPr bwMode="auto">
          <a:xfrm>
            <a:off x="1475656" y="3424201"/>
            <a:ext cx="5688632" cy="3433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>
            <a:hlinkClick r:id="" action="ppaction://noaction">
              <a:snd r:embed="rId5" name="chimes.wav"/>
            </a:hlinkClick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ackgroundRemoval t="10000" b="90000" l="10000" r="90000">
                        <a14:backgroundMark x1="45708" y1="55522" x2="62661" y2="546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760" t="21414" r="8449" b="41818"/>
          <a:stretch/>
        </p:blipFill>
        <p:spPr>
          <a:xfrm>
            <a:off x="0" y="1873316"/>
            <a:ext cx="1656184" cy="1154887"/>
          </a:xfrm>
          <a:prstGeom prst="rect">
            <a:avLst/>
          </a:prstGeom>
        </p:spPr>
      </p:pic>
      <p:pic>
        <p:nvPicPr>
          <p:cNvPr id="3" name="Рисунок 2">
            <a:hlinkClick r:id="" action="ppaction://noaction">
              <a:snd r:embed="rId8" name="push.wav"/>
            </a:hlinkClick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="" xmlns:a14="http://schemas.microsoft.com/office/drawing/2010/main">
                  <a14:imgLayer r:embed="rId10">
                    <a14:imgEffect>
                      <a14:backgroundRemoval t="10000" b="90000" l="10000" r="90000">
                        <a14:backgroundMark x1="25107" y1="57640" x2="35622" y2="60817"/>
                        <a14:backgroundMark x1="38841" y1="60666" x2="43991" y2="62027"/>
                        <a14:backgroundMark x1="44206" y1="62027" x2="45494" y2="61573"/>
                        <a14:backgroundMark x1="45708" y1="61573" x2="47210" y2="609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88" t="14344" r="9596" b="37574"/>
          <a:stretch/>
        </p:blipFill>
        <p:spPr>
          <a:xfrm>
            <a:off x="1124415" y="355126"/>
            <a:ext cx="1710594" cy="1408724"/>
          </a:xfrm>
          <a:prstGeom prst="rect">
            <a:avLst/>
          </a:prstGeom>
        </p:spPr>
      </p:pic>
      <p:pic>
        <p:nvPicPr>
          <p:cNvPr id="4" name="Рисунок 3">
            <a:hlinkClick r:id="" action="ppaction://noaction">
              <a:snd r:embed="rId8" name="push.wav"/>
            </a:hlinkClick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="" xmlns:a14="http://schemas.microsoft.com/office/drawing/2010/main">
                  <a14:imgLayer r:embed="rId12">
                    <a14:imgEffect>
                      <a14:backgroundRemoval t="9985" b="89864" l="7511" r="94421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839" t="14805" r="3617" b="35757"/>
          <a:stretch/>
        </p:blipFill>
        <p:spPr>
          <a:xfrm>
            <a:off x="3573061" y="269464"/>
            <a:ext cx="1908212" cy="1494386"/>
          </a:xfrm>
          <a:prstGeom prst="rect">
            <a:avLst/>
          </a:prstGeom>
        </p:spPr>
      </p:pic>
      <p:pic>
        <p:nvPicPr>
          <p:cNvPr id="5" name="Рисунок 4">
            <a:hlinkClick r:id="" action="ppaction://noaction">
              <a:snd r:embed="rId5" name="chimes.wav"/>
            </a:hlinkClick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="" xmlns:a14="http://schemas.microsoft.com/office/drawing/2010/main">
                  <a14:imgLayer r:embed="rId14">
                    <a14:imgEffect>
                      <a14:backgroundRemoval t="9985" b="89864" l="9871" r="94421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169" t="14569" r="3578" b="33939"/>
          <a:stretch/>
        </p:blipFill>
        <p:spPr>
          <a:xfrm>
            <a:off x="7668344" y="2887196"/>
            <a:ext cx="1298508" cy="1099542"/>
          </a:xfrm>
          <a:prstGeom prst="rect">
            <a:avLst/>
          </a:prstGeom>
        </p:spPr>
      </p:pic>
      <p:pic>
        <p:nvPicPr>
          <p:cNvPr id="3074" name="Picture 2">
            <a:hlinkClick r:id="" action="ppaction://noaction">
              <a:snd r:embed="rId5" name="chimes.wav"/>
            </a:hlinkClick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="" xmlns:a14="http://schemas.microsoft.com/office/drawing/2010/main">
                  <a14:imgLayer r:embed="rId16">
                    <a14:imgEffect>
                      <a14:backgroundRemoval t="107" b="99464" l="0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017808"/>
            <a:ext cx="1445482" cy="833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801" y="205444"/>
            <a:ext cx="1011237" cy="81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3546597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18" name="applause.wav"/>
          </p:stSnd>
        </p:sndAc>
      </p:transition>
    </mc:Choice>
    <mc:Fallback>
      <p:transition spd="slow">
        <p:fade/>
        <p:sndAc>
          <p:stSnd>
            <p:snd r:embed="rId2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59259E-6 L 0.25208 0.2370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04" y="11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2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2.59259E-6 L -0.2757 0.13541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85" y="6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3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22222E-6 L -0.28368 0.35393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84" y="17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0" b="100000" l="0" r="99060">
                        <a14:backgroundMark x1="61755" y1="27200" x2="61755" y2="27200"/>
                        <a14:backgroundMark x1="74295" y1="26800" x2="74295" y2="26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-99392"/>
            <a:ext cx="4536504" cy="7110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>
            <a:hlinkClick r:id="" action="ppaction://noaction">
              <a:snd r:embed="rId5" name="chimes.wav"/>
            </a:hlinkClick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ackgroundRemoval t="3600" b="86000" l="10617" r="57245">
                        <a14:foregroundMark x1="22669" y1="5333" x2="22238" y2="9733"/>
                        <a14:foregroundMark x1="46198" y1="4667" x2="45768" y2="10667"/>
                        <a14:foregroundMark x1="46485" y1="11067" x2="39742" y2="19067"/>
                        <a14:foregroundMark x1="21664" y1="10133" x2="15638" y2="17733"/>
                        <a14:foregroundMark x1="29699" y1="12667" x2="34146" y2="46667"/>
                        <a14:foregroundMark x1="47346" y1="10400" x2="52941" y2="16933"/>
                        <a14:foregroundMark x1="53802" y1="18267" x2="53085" y2="33867"/>
                        <a14:foregroundMark x1="25968" y1="25467" x2="29699" y2="43867"/>
                        <a14:foregroundMark x1="51076" y1="18667" x2="38594" y2="29733"/>
                        <a14:foregroundMark x1="26829" y1="38800" x2="21664" y2="60800"/>
                        <a14:foregroundMark x1="15638" y1="46400" x2="16643" y2="77600"/>
                        <a14:foregroundMark x1="20947" y1="65600" x2="40172" y2="78400"/>
                        <a14:foregroundMark x1="38164" y1="57600" x2="26255" y2="78667"/>
                        <a14:foregroundMark x1="34577" y1="68933" x2="34577" y2="68933"/>
                        <a14:foregroundMark x1="36011" y1="70133" x2="36011" y2="70133"/>
                        <a14:foregroundMark x1="29555" y1="69467" x2="29555" y2="69467"/>
                        <a14:foregroundMark x1="22095" y1="67733" x2="22095" y2="67733"/>
                        <a14:foregroundMark x1="19512" y1="66800" x2="19512" y2="66800"/>
                        <a14:foregroundMark x1="20373" y1="69067" x2="20373" y2="69067"/>
                        <a14:foregroundMark x1="23673" y1="69067" x2="23673" y2="69067"/>
                        <a14:foregroundMark x1="46915" y1="32400" x2="46915" y2="32400"/>
                        <a14:foregroundMark x1="21664" y1="25067" x2="21664" y2="25067"/>
                        <a14:foregroundMark x1="19799" y1="26667" x2="25108" y2="32800"/>
                        <a14:foregroundMark x1="23529" y1="28000" x2="30560" y2="22933"/>
                        <a14:foregroundMark x1="25538" y1="29333" x2="40459" y2="34933"/>
                        <a14:foregroundMark x1="40603" y1="34933" x2="34577" y2="29200"/>
                        <a14:foregroundMark x1="29986" y1="29200" x2="29986" y2="29200"/>
                        <a14:foregroundMark x1="37446" y1="56933" x2="37446" y2="56933"/>
                        <a14:foregroundMark x1="53802" y1="50933" x2="53372" y2="55467"/>
                        <a14:foregroundMark x1="15925" y1="84267" x2="15925" y2="78800"/>
                        <a14:foregroundMark x1="15925" y1="77467" x2="15925" y2="76533"/>
                        <a14:foregroundMark x1="30846" y1="4933" x2="46485" y2="4933"/>
                        <a14:foregroundMark x1="16809" y1="35279" x2="16809" y2="352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976" t="3358" r="42487" b="13636"/>
          <a:stretch/>
        </p:blipFill>
        <p:spPr bwMode="auto">
          <a:xfrm>
            <a:off x="827583" y="676564"/>
            <a:ext cx="678151" cy="130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>
            <a:hlinkClick r:id="" action="ppaction://noaction">
              <a:snd r:embed="rId5" name="chimes.wav"/>
            </a:hlinkClick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="" xmlns:a14="http://schemas.microsoft.com/office/drawing/2010/main">
                  <a14:imgLayer r:embed="rId9">
                    <a14:imgEffect>
                      <a14:backgroundRemoval t="9989" b="95114" l="3769" r="35385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329" t="7549" r="61886" b="7273"/>
          <a:stretch/>
        </p:blipFill>
        <p:spPr bwMode="auto">
          <a:xfrm>
            <a:off x="827583" y="2758376"/>
            <a:ext cx="656448" cy="1425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>
            <a:hlinkClick r:id="" action="ppaction://noaction">
              <a:snd r:embed="rId10" name="drumroll.wav"/>
            </a:hlinkClick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="" xmlns:a14="http://schemas.microsoft.com/office/drawing/2010/main">
                  <a14:imgLayer r:embed="rId12">
                    <a14:imgEffect>
                      <a14:backgroundRemoval t="9985" b="89864" l="2361" r="9721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5859" b="38990"/>
          <a:stretch/>
        </p:blipFill>
        <p:spPr>
          <a:xfrm>
            <a:off x="538238" y="5085184"/>
            <a:ext cx="1637129" cy="816287"/>
          </a:xfrm>
          <a:prstGeom prst="rect">
            <a:avLst/>
          </a:prstGeom>
        </p:spPr>
      </p:pic>
      <p:pic>
        <p:nvPicPr>
          <p:cNvPr id="2053" name="Picture 5">
            <a:hlinkClick r:id="" action="ppaction://noaction">
              <a:snd r:embed="rId5" name="chimes.wav"/>
            </a:hlinkClick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="" xmlns:a14="http://schemas.microsoft.com/office/drawing/2010/main">
                  <a14:imgLayer r:embed="rId14">
                    <a14:imgEffect>
                      <a14:backgroundRemoval t="9816" b="97546" l="1220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364" y="1124744"/>
            <a:ext cx="1477340" cy="97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>
            <a:hlinkClick r:id="" action="ppaction://noaction">
              <a:snd r:embed="rId15" name="explode.wav"/>
            </a:hlinkClick>
          </p:cNvPr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BEBA8EAE-BF5A-486C-A8C5-ECC9F3942E4B}">
                <a14:imgProps xmlns="" xmlns:a14="http://schemas.microsoft.com/office/drawing/2010/main">
                  <a14:imgLayer r:embed="rId17">
                    <a14:imgEffect>
                      <a14:backgroundRemoval t="2712" b="90000" l="3527" r="99585">
                        <a14:foregroundMark x1="93154" y1="60000" x2="91079" y2="703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021" b="10432"/>
          <a:stretch/>
        </p:blipFill>
        <p:spPr bwMode="auto">
          <a:xfrm>
            <a:off x="6838560" y="4064823"/>
            <a:ext cx="1656184" cy="1795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1415" y="270957"/>
            <a:ext cx="1011237" cy="81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5215408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19" name="applause.wav"/>
          </p:stSnd>
        </p:sndAc>
      </p:transition>
    </mc:Choice>
    <mc:Fallback>
      <p:transition spd="slow">
        <p:fade/>
        <p:sndAc>
          <p:stSnd>
            <p:snd r:embed="rId2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11111E-6 L 0.21858 0.2416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20" y="120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33333E-6 L 0.33802 0.0481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92" y="2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48148E-6 L -0.46545 -0.00857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81" y="-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637" b="98567" l="3691" r="9754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289"/>
          <a:stretch/>
        </p:blipFill>
        <p:spPr bwMode="auto">
          <a:xfrm>
            <a:off x="0" y="836712"/>
            <a:ext cx="4336473" cy="4898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>
            <a:hlinkClick r:id="" action="ppaction://noaction">
              <a:snd r:embed="rId5" name="chimes.wav"/>
            </a:hlinkClick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ackgroundRemoval t="1042" b="99740" l="6111" r="97778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0"/>
            <a:ext cx="1026019" cy="2188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>
            <a:hlinkClick r:id="" action="ppaction://noaction">
              <a:snd r:embed="rId8" name="explode.wav"/>
            </a:hlinkClick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="" xmlns:a14="http://schemas.microsoft.com/office/drawing/2010/main">
                  <a14:imgLayer r:embed="rId10">
                    <a14:imgEffect>
                      <a14:backgroundRemoval t="0" b="100000" l="10000" r="90000">
                        <a14:foregroundMark x1="20875" y1="85875" x2="32000" y2="85875"/>
                        <a14:foregroundMark x1="32370" y1="33815" x2="74566" y2="30058"/>
                        <a14:foregroundMark x1="74566" y1="30058" x2="74566" y2="30058"/>
                        <a14:foregroundMark x1="30347" y1="35838" x2="62139" y2="36705"/>
                        <a14:foregroundMark x1="33237" y1="39595" x2="41040" y2="416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498" y="980728"/>
            <a:ext cx="1440161" cy="1440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>
            <a:hlinkClick r:id="" action="ppaction://noaction">
              <a:snd r:embed="rId5" name="chimes.wav"/>
            </a:hlinkClick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="" xmlns:a14="http://schemas.microsoft.com/office/drawing/2010/main">
                  <a14:imgLayer r:embed="rId12">
                    <a14:imgEffect>
                      <a14:backgroundRemoval t="0" b="100000" l="1526" r="98752">
                        <a14:foregroundMark x1="27184" y1="15100" x2="45770" y2="29800"/>
                        <a14:foregroundMark x1="51872" y1="36200" x2="57282" y2="40700"/>
                        <a14:foregroundMark x1="70458" y1="12000" x2="30652" y2="36200"/>
                        <a14:foregroundMark x1="27184" y1="24100" x2="30652" y2="27300"/>
                        <a14:foregroundMark x1="45770" y1="40000" x2="45770" y2="40000"/>
                        <a14:foregroundMark x1="43967" y1="44500" x2="50069" y2="37500"/>
                        <a14:foregroundMark x1="5825" y1="67500" x2="4993" y2="70700"/>
                        <a14:foregroundMark x1="4993" y1="74500" x2="4993" y2="74500"/>
                        <a14:foregroundMark x1="18308" y1="94900" x2="18308" y2="94900"/>
                        <a14:foregroundMark x1="6796" y1="58500" x2="6796" y2="58500"/>
                        <a14:foregroundMark x1="12899" y1="57300" x2="28017" y2="58500"/>
                        <a14:backgroundMark x1="10264" y1="3000" x2="49237" y2="500"/>
                        <a14:backgroundMark x1="4161" y1="6200" x2="4161" y2="6200"/>
                        <a14:backgroundMark x1="4161" y1="6200" x2="4161" y2="12600"/>
                        <a14:backgroundMark x1="4161" y1="13900" x2="4993" y2="25400"/>
                        <a14:backgroundMark x1="4993" y1="31100" x2="4993" y2="60500"/>
                        <a14:backgroundMark x1="5825" y1="84100" x2="5825" y2="84100"/>
                        <a14:backgroundMark x1="6796" y1="96800" x2="49237" y2="98700"/>
                        <a14:backgroundMark x1="3190" y1="66200" x2="6796" y2="573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4101" y="4888214"/>
            <a:ext cx="1468688" cy="2037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>
            <a:hlinkClick r:id="" action="ppaction://noaction">
              <a:snd r:embed="rId5" name="chimes.wav"/>
            </a:hlinkClick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="" xmlns:a14="http://schemas.microsoft.com/office/drawing/2010/main">
                  <a14:imgLayer r:embed="rId14">
                    <a14:imgEffect>
                      <a14:backgroundRemoval t="667" b="100000" l="10000" r="9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996952"/>
            <a:ext cx="1572766" cy="157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>
            <a:hlinkClick r:id="" action="ppaction://noaction">
              <a:snd r:embed="rId8" name="explode.wav"/>
            </a:hlinkClick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="" xmlns:a14="http://schemas.microsoft.com/office/drawing/2010/main">
                  <a14:imgLayer r:embed="rId16">
                    <a14:imgEffect>
                      <a14:backgroundRemoval t="0" b="100000" l="0" r="998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9482" y="5906722"/>
            <a:ext cx="1373138" cy="730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1552" y="53457"/>
            <a:ext cx="1011237" cy="81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114351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18" name="applause.wav"/>
          </p:stSnd>
        </p:sndAc>
      </p:transition>
    </mc:Choice>
    <mc:Fallback>
      <p:transition spd="slow">
        <p:fade/>
        <p:sndAc>
          <p:stSnd>
            <p:snd r:embed="rId2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7.40741E-7 L -0.36319 0.6030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60" y="30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7037E-7 L -0.55052 0.221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535" y="1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1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11111E-6 L -0.61389 0.00648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694" y="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0" b="100000" l="1246" r="93594">
                        <a14:foregroundMark x1="73843" y1="67467" x2="77046" y2="76800"/>
                        <a14:foregroundMark x1="80427" y1="76800" x2="80427" y2="76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008" y="3415086"/>
            <a:ext cx="5148064" cy="3435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backgroundRemoval t="2772" b="61407" l="4429" r="98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b="68000"/>
          <a:stretch/>
        </p:blipFill>
        <p:spPr bwMode="auto">
          <a:xfrm>
            <a:off x="3059832" y="5428485"/>
            <a:ext cx="6667500" cy="1429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>
            <a:hlinkClick r:id="" action="ppaction://noaction">
              <a:snd r:embed="rId7" name="explode.wav"/>
            </a:hlinkClick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="" xmlns:a14="http://schemas.microsoft.com/office/drawing/2010/main">
                  <a14:imgLayer r:embed="rId9">
                    <a14:imgEffect>
                      <a14:backgroundRemoval t="426" b="97660" l="3000" r="98571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36712"/>
            <a:ext cx="2077440" cy="1394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>
            <a:hlinkClick r:id="" action="ppaction://noaction">
              <a:snd r:embed="rId10" name="chimes.wav"/>
            </a:hlinkClick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="" xmlns:a14="http://schemas.microsoft.com/office/drawing/2010/main">
                  <a14:imgLayer r:embed="rId12">
                    <a14:imgEffect>
                      <a14:backgroundRemoval t="3143" b="98000" l="170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999" y="620688"/>
            <a:ext cx="2301057" cy="1367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>
            <a:hlinkClick r:id="" action="ppaction://noaction">
              <a:snd r:embed="rId10" name="chimes.wav"/>
            </a:hlinkClick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="" xmlns:a14="http://schemas.microsoft.com/office/drawing/2010/main">
                  <a14:imgLayer r:embed="rId14">
                    <a14:imgEffect>
                      <a14:backgroundRemoval t="3268" b="92810" l="2000" r="97667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575700"/>
            <a:ext cx="2857500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>
            <a:hlinkClick r:id="" action="ppaction://noaction">
              <a:snd r:embed="rId10" name="chimes.wav"/>
            </a:hlinkClick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="" xmlns:a14="http://schemas.microsoft.com/office/drawing/2010/main">
                  <a14:imgLayer r:embed="rId16">
                    <a14:imgEffect>
                      <a14:backgroundRemoval t="2632" b="100000" l="250" r="99500">
                        <a14:foregroundMark x1="13250" y1="27820" x2="25000" y2="28571"/>
                        <a14:foregroundMark x1="25000" y1="27820" x2="25000" y2="27820"/>
                        <a14:foregroundMark x1="25000" y1="26692" x2="25000" y2="26692"/>
                        <a14:foregroundMark x1="16250" y1="27444" x2="24250" y2="22932"/>
                        <a14:backgroundMark x1="15000" y1="85338" x2="36250" y2="99624"/>
                        <a14:backgroundMark x1="82000" y1="86842" x2="63750" y2="96617"/>
                        <a14:backgroundMark x1="39500" y1="96241" x2="60250" y2="966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7152" y="2348879"/>
            <a:ext cx="2090497" cy="139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7">
            <a:hlinkClick r:id="" action="ppaction://noaction">
              <a:snd r:embed="rId7" name="explode.wav"/>
            </a:hlinkClick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="" xmlns:a14="http://schemas.microsoft.com/office/drawing/2010/main">
                  <a14:imgLayer r:embed="rId18">
                    <a14:imgEffect>
                      <a14:backgroundRemoval t="0" b="100000" l="0" r="95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9522" y="4201291"/>
            <a:ext cx="1905000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3" y="215081"/>
            <a:ext cx="1011237" cy="81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7937944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20" name="applause.wav"/>
          </p:stSnd>
        </p:sndAc>
      </p:transition>
    </mc:Choice>
    <mc:Fallback>
      <p:transition spd="slow">
        <p:fade/>
        <p:sndAc>
          <p:stSnd>
            <p:snd r:embed="rId2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7037E-6 L 0.1651 0.67754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47" y="338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22222E-6 L -0.08541 0.666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71" y="33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99537E-7 L 0.00868 0.392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" y="195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763688" y="1772816"/>
            <a:ext cx="5328592" cy="2066528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</a:rPr>
              <a:t>МОЛОДЦЫ!!!</a:t>
            </a:r>
            <a:endParaRPr lang="ru-RU" sz="4400" b="1" i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603509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applause.wav"/>
          </p:stSnd>
        </p:sndAc>
      </p:transition>
    </mc:Choice>
    <mc:Fallback>
      <p:transition spd="slow">
        <p:fade/>
        <p:sndAc>
          <p:stSnd>
            <p:snd r:embed="rId2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90666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Задания к слайдам:</a:t>
            </a:r>
            <a:br>
              <a:rPr lang="ru-RU" dirty="0" smtClean="0"/>
            </a:br>
            <a:r>
              <a:rPr lang="ru-RU" dirty="0" smtClean="0"/>
              <a:t>2 слайд: Купим полезные продукты.</a:t>
            </a:r>
            <a:br>
              <a:rPr lang="ru-RU" dirty="0" smtClean="0"/>
            </a:br>
            <a:r>
              <a:rPr lang="ru-RU" dirty="0" smtClean="0"/>
              <a:t>3 слайд: Накроем на стол  завтрак.</a:t>
            </a:r>
            <a:br>
              <a:rPr lang="ru-RU" dirty="0" smtClean="0"/>
            </a:br>
            <a:r>
              <a:rPr lang="ru-RU" dirty="0" smtClean="0"/>
              <a:t>4 слайд: Положим в холодильник полезные продукты.</a:t>
            </a:r>
            <a:br>
              <a:rPr lang="ru-RU" dirty="0" smtClean="0"/>
            </a:br>
            <a:r>
              <a:rPr lang="ru-RU" dirty="0" smtClean="0"/>
              <a:t>5 слайд: Накормим малыша.</a:t>
            </a:r>
            <a:br>
              <a:rPr lang="ru-RU" dirty="0" smtClean="0"/>
            </a:br>
            <a:r>
              <a:rPr lang="ru-RU" dirty="0" smtClean="0"/>
              <a:t>6 слайд: Что для нас полезно.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45701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11</Words>
  <Application>Microsoft Office PowerPoint</Application>
  <PresentationFormat>Экран (4:3)</PresentationFormat>
  <Paragraphs>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Польза или вред?</vt:lpstr>
      <vt:lpstr>Слайд 2</vt:lpstr>
      <vt:lpstr>Слайд 3</vt:lpstr>
      <vt:lpstr>Слайд 4</vt:lpstr>
      <vt:lpstr>Слайд 5</vt:lpstr>
      <vt:lpstr>Слайд 6</vt:lpstr>
      <vt:lpstr>Слайд 7</vt:lpstr>
      <vt:lpstr>Задания к слайдам: 2 слайд: Купим полезные продукты. 3 слайд: Накроем на стол  завтрак. 4 слайд: Положим в холодильник полезные продукты. 5 слайд: Накормим малыша. 6 слайд: Что для нас полезно.  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Накроем стол</dc:title>
  <dc:creator>Евросеть1</dc:creator>
  <cp:lastModifiedBy>Андрей</cp:lastModifiedBy>
  <cp:revision>23</cp:revision>
  <dcterms:created xsi:type="dcterms:W3CDTF">2016-11-03T06:04:58Z</dcterms:created>
  <dcterms:modified xsi:type="dcterms:W3CDTF">2024-09-22T19:50:27Z</dcterms:modified>
</cp:coreProperties>
</file>