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14"/>
  </p:handoutMasterIdLst>
  <p:sldIdLst>
    <p:sldId id="288" r:id="rId2"/>
    <p:sldId id="289" r:id="rId3"/>
    <p:sldId id="290" r:id="rId4"/>
    <p:sldId id="303" r:id="rId5"/>
    <p:sldId id="304" r:id="rId6"/>
    <p:sldId id="305" r:id="rId7"/>
    <p:sldId id="291" r:id="rId8"/>
    <p:sldId id="292" r:id="rId9"/>
    <p:sldId id="293" r:id="rId10"/>
    <p:sldId id="294" r:id="rId11"/>
    <p:sldId id="295" r:id="rId12"/>
    <p:sldId id="306" r:id="rId13"/>
  </p:sldIdLst>
  <p:sldSz cx="9144000" cy="6858000" type="screen4x3"/>
  <p:notesSz cx="6858000" cy="9144000"/>
  <p:embeddedFontLst>
    <p:embeddedFont>
      <p:font typeface="Arial Black" pitchFamily="34" charset="0"/>
      <p:bold r:id="rId15"/>
    </p:embeddedFon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204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12ED5-AEDA-4A85-8AD7-047EAB1B09A3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829E30-9816-4681-AA58-3E506935B3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46117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BCB1-FA33-49EF-98CA-9F3E11539F32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4082-14F6-4BC2-B3C2-2103387029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BCB1-FA33-49EF-98CA-9F3E11539F32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4082-14F6-4BC2-B3C2-2103387029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BCB1-FA33-49EF-98CA-9F3E11539F32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4082-14F6-4BC2-B3C2-2103387029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BCB1-FA33-49EF-98CA-9F3E11539F32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4082-14F6-4BC2-B3C2-2103387029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BCB1-FA33-49EF-98CA-9F3E11539F32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4082-14F6-4BC2-B3C2-2103387029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BCB1-FA33-49EF-98CA-9F3E11539F32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4082-14F6-4BC2-B3C2-2103387029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BCB1-FA33-49EF-98CA-9F3E11539F32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4082-14F6-4BC2-B3C2-2103387029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BCB1-FA33-49EF-98CA-9F3E11539F32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4082-14F6-4BC2-B3C2-2103387029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BCB1-FA33-49EF-98CA-9F3E11539F32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4082-14F6-4BC2-B3C2-2103387029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BCB1-FA33-49EF-98CA-9F3E11539F32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4082-14F6-4BC2-B3C2-2103387029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FBCB1-FA33-49EF-98CA-9F3E11539F32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4082-14F6-4BC2-B3C2-2103387029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FBCB1-FA33-49EF-98CA-9F3E11539F32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54082-14F6-4BC2-B3C2-2103387029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kosmos-planety-zvezdy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1581494222_3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0353" y="3645024"/>
            <a:ext cx="3253647" cy="3212976"/>
          </a:xfrm>
          <a:prstGeom prst="rect">
            <a:avLst/>
          </a:prstGeom>
        </p:spPr>
      </p:pic>
      <p:pic>
        <p:nvPicPr>
          <p:cNvPr id="11" name="Рисунок 10" descr="Solar_System_thumbnail_xcyb0y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808" y="0"/>
            <a:ext cx="6080238" cy="530120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633080">
            <a:off x="601314" y="2302689"/>
            <a:ext cx="7632848" cy="29523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rtDeco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ПЛАНЕТЫ</a:t>
            </a:r>
          </a:p>
          <a:p>
            <a:pPr algn="ctr"/>
            <a:r>
              <a:rPr lang="ru-RU" sz="5400" b="1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СОЛНЕЧНОЙ СИСТЕМЫ</a:t>
            </a:r>
            <a:endParaRPr lang="ru-RU" sz="5400" b="1" cap="none" spc="0" dirty="0">
              <a:ln w="11430">
                <a:solidFill>
                  <a:schemeClr val="accent6">
                    <a:lumMod val="50000"/>
                  </a:schemeClr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22272881_27-phonoteka_org-p-neptun-planeta-art-krasivo-27.jpg"/>
          <p:cNvPicPr>
            <a:picLocks noChangeAspect="1"/>
          </p:cNvPicPr>
          <p:nvPr/>
        </p:nvPicPr>
        <p:blipFill>
          <a:blip r:embed="rId2" cstate="print"/>
          <a:srcRect l="2047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72000" y="538067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Восьмая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самая дальняя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Солнца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Нептун.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атмосфере Нептуна бушуют самые сильные ветры среди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планет Солнечной системы.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116632"/>
            <a:ext cx="29530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Нептун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20x1080_372990_[www.ArtFile.ru].jpg"/>
          <p:cNvPicPr>
            <a:picLocks noChangeAspect="1"/>
          </p:cNvPicPr>
          <p:nvPr/>
        </p:nvPicPr>
        <p:blipFill>
          <a:blip r:embed="rId2" cstate="print"/>
          <a:srcRect l="26375" b="393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31840" y="260648"/>
            <a:ext cx="29867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Плутон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4941168"/>
            <a:ext cx="41691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Плутон девятая планета от солнца,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еще ее называют карликовая планета.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Плутоном сложно наблюдать,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потому что он крошечный и расположен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сильно далеко.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0024290690b0.jpg"/>
          <p:cNvPicPr>
            <a:picLocks noChangeAspect="1"/>
          </p:cNvPicPr>
          <p:nvPr/>
        </p:nvPicPr>
        <p:blipFill>
          <a:blip r:embed="rId2" cstate="print"/>
          <a:srcRect l="1176" t="1675" r="1176" b="167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00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3728345">
            <a:off x="6978171" y="5797331"/>
            <a:ext cx="2060818" cy="121406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0024290690b0.jpg"/>
          <p:cNvPicPr>
            <a:picLocks noChangeAspect="1"/>
          </p:cNvPicPr>
          <p:nvPr/>
        </p:nvPicPr>
        <p:blipFill>
          <a:blip r:embed="rId2" cstate="print"/>
          <a:srcRect l="1176" t="1675" r="1176" b="167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00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3728345">
            <a:off x="6978171" y="5797331"/>
            <a:ext cx="2060818" cy="121406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ontent_gmbl.ru_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12160" y="3356992"/>
            <a:ext cx="28803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Первая, самая близкая к 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Солнцу планета –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Меркурий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этой планете очень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жарко. Меркурий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торопится за Солнцем, словно боится от него отстать. За земной год Меркурий успевает оббежать вокруг Солнца четыре раза. 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70242" y="260648"/>
            <a:ext cx="4068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Меркурий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6133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56176" y="4149080"/>
            <a:ext cx="28803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Вторая от Солнца планета – Венера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ее 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называют утренней или вечерней звездой, потому что она видна на небе то утром, то вечером. Венера светится как горный хрусталик и очень красива.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72785" y="260648"/>
            <a:ext cx="30636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Венера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creenshot from 2015-12-15 15_06_52.png"/>
          <p:cNvPicPr>
            <a:picLocks noChangeAspect="1"/>
          </p:cNvPicPr>
          <p:nvPr/>
        </p:nvPicPr>
        <p:blipFill>
          <a:blip r:embed="rId2" cstate="print"/>
          <a:srcRect l="17763" r="33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63680" y="3718679"/>
            <a:ext cx="28803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Третья планета от солнца –Земля, это 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средняя по размеру планета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она находится не слишком близко к Солнцу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Земля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будто окутана голубоватой дымкой, которая защищает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Землю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перегрева или охлаждения, от ударов метеоритов.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1066" y="116632"/>
            <a:ext cx="2637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Земля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f2ef1758ba687242ac318e68e10e346d_ce_1920x1024x0x33.jpg"/>
          <p:cNvPicPr>
            <a:picLocks noChangeAspect="1"/>
          </p:cNvPicPr>
          <p:nvPr/>
        </p:nvPicPr>
        <p:blipFill>
          <a:blip r:embed="rId2" cstate="print"/>
          <a:srcRect l="24616"/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63680" y="4653136"/>
            <a:ext cx="28803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Четвертая  планета от солнца Марс.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Марс – это пустыня, покрытая оранжево-красным песком,  по размерам чуть больше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Луны.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116632"/>
            <a:ext cx="22236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Марс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a92c5008af5dfc5ce4d.png"/>
          <p:cNvPicPr>
            <a:picLocks noChangeAspect="1"/>
          </p:cNvPicPr>
          <p:nvPr/>
        </p:nvPicPr>
        <p:blipFill>
          <a:blip r:embed="rId2" cstate="print"/>
          <a:srcRect l="12988" r="11301"/>
          <a:stretch>
            <a:fillRect/>
          </a:stretch>
        </p:blipFill>
        <p:spPr>
          <a:xfrm>
            <a:off x="0" y="-7346"/>
            <a:ext cx="9144000" cy="68653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4168" y="4221088"/>
            <a:ext cx="29523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Пятая планета от Солнца называется Юпитер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Она похожа на огромный шар, который в одиннадцать раз больше Земли. Состоит самая большая планета Солнечной системы из жидкости и газа. Эта планета совсем необитаема, потому – что на ней лютый холод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48142" y="188640"/>
            <a:ext cx="3211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Юпитер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ollarphotoclub_669421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56176" y="5229200"/>
            <a:ext cx="28620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Сатурн шестая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планета 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солнца, на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ней очень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холодно. Кольца окутывающие планету  состоят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изо льда и камней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31840" y="260648"/>
            <a:ext cx="2914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Сатурн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_5c3c2e75d84f59.49163314.jpg"/>
          <p:cNvPicPr>
            <a:picLocks noChangeAspect="1"/>
          </p:cNvPicPr>
          <p:nvPr/>
        </p:nvPicPr>
        <p:blipFill>
          <a:blip r:embed="rId2" cstate="print"/>
          <a:srcRect r="896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600" y="188640"/>
            <a:ext cx="20665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Уран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3968" y="5517232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Седьмая планета от солнца  называется Уран. На этой планете продолжительность дня и продолжительность ночи  составляет сорок лет.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8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106</Words>
  <Application>Microsoft Office PowerPoint</Application>
  <PresentationFormat>Экран (4:3)</PresentationFormat>
  <Paragraphs>25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Times New Roman</vt:lpstr>
      <vt:lpstr>Calibri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Космические</dc:title>
  <dc:creator>Фокина Лидия Петровна</dc:creator>
  <cp:keywords>Загадки</cp:keywords>
  <cp:lastModifiedBy>Сергей Демин</cp:lastModifiedBy>
  <cp:revision>35</cp:revision>
  <dcterms:created xsi:type="dcterms:W3CDTF">2015-12-17T18:08:57Z</dcterms:created>
  <dcterms:modified xsi:type="dcterms:W3CDTF">2022-04-09T10:07:42Z</dcterms:modified>
</cp:coreProperties>
</file>