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83" r:id="rId3"/>
    <p:sldId id="271" r:id="rId4"/>
    <p:sldId id="274" r:id="rId5"/>
    <p:sldId id="275" r:id="rId6"/>
    <p:sldId id="279" r:id="rId7"/>
    <p:sldId id="276" r:id="rId8"/>
    <p:sldId id="277" r:id="rId9"/>
    <p:sldId id="280" r:id="rId10"/>
    <p:sldId id="278" r:id="rId11"/>
    <p:sldId id="281" r:id="rId12"/>
    <p:sldId id="273" r:id="rId13"/>
    <p:sldId id="272" r:id="rId14"/>
    <p:sldId id="284" r:id="rId15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374" autoAdjust="0"/>
  </p:normalViewPr>
  <p:slideViewPr>
    <p:cSldViewPr snapToGrid="0">
      <p:cViewPr>
        <p:scale>
          <a:sx n="100" d="100"/>
          <a:sy n="100" d="100"/>
        </p:scale>
        <p:origin x="-1626" y="-24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94F9A-F79B-41E5-8FE4-5B087E417BE0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95103-CC82-4ED7-A181-F8CA7B452B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4242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94F9A-F79B-41E5-8FE4-5B087E417BE0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95103-CC82-4ED7-A181-F8CA7B452B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8414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94F9A-F79B-41E5-8FE4-5B087E417BE0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95103-CC82-4ED7-A181-F8CA7B452B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5191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94F9A-F79B-41E5-8FE4-5B087E417BE0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95103-CC82-4ED7-A181-F8CA7B452B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6532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94F9A-F79B-41E5-8FE4-5B087E417BE0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95103-CC82-4ED7-A181-F8CA7B452B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5270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94F9A-F79B-41E5-8FE4-5B087E417BE0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95103-CC82-4ED7-A181-F8CA7B452B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131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94F9A-F79B-41E5-8FE4-5B087E417BE0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95103-CC82-4ED7-A181-F8CA7B452B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1435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94F9A-F79B-41E5-8FE4-5B087E417BE0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95103-CC82-4ED7-A181-F8CA7B452B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9111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94F9A-F79B-41E5-8FE4-5B087E417BE0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95103-CC82-4ED7-A181-F8CA7B452B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2662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94F9A-F79B-41E5-8FE4-5B087E417BE0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95103-CC82-4ED7-A181-F8CA7B452B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7128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94F9A-F79B-41E5-8FE4-5B087E417BE0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95103-CC82-4ED7-A181-F8CA7B452B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801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94F9A-F79B-41E5-8FE4-5B087E417BE0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395103-CC82-4ED7-A181-F8CA7B452B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4050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217/619e510c-33ef-4299-a16d-90db6c9d65c7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93071" y="1094015"/>
            <a:ext cx="8420835" cy="40821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с мамой, вместе с папой!</a:t>
            </a:r>
            <a:endParaRPr lang="ru-RU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383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217/619e510c-33ef-4299-a16d-90db6c9d65c7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93072" y="2281722"/>
            <a:ext cx="436630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</a:t>
            </a: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«ТАЧКА»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108932" y="2384498"/>
            <a:ext cx="5142167" cy="208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61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217/619e510c-33ef-4299-a16d-90db6c9d65c7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93072" y="2281722"/>
            <a:ext cx="436630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</a:t>
            </a: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«ОТЖИМАЕМСЯ»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196897" y="2372066"/>
            <a:ext cx="5203371" cy="211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3984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217/619e510c-33ef-4299-a16d-90db6c9d65c7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021922" y="2766220"/>
            <a:ext cx="436630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</a:t>
            </a: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«КАЧЕЛИ»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258535" y="2389756"/>
            <a:ext cx="5116286" cy="20784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347323" y="2527923"/>
            <a:ext cx="5141685" cy="2088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025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217/619e510c-33ef-4299-a16d-90db6c9d65c7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769848" y="2397836"/>
            <a:ext cx="436630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</a:t>
            </a: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«ХОДУЛИ»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330538" y="2310269"/>
            <a:ext cx="5239655" cy="21286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026483" y="2342585"/>
            <a:ext cx="5348511" cy="2172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111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217/619e510c-33ef-4299-a16d-90db6c9d65c7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154227" y="1338943"/>
            <a:ext cx="8145915" cy="3788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 в порядке –</a:t>
            </a:r>
          </a:p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спасибо зарядке!</a:t>
            </a:r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668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217/619e510c-33ef-4299-a16d-90db6c9d65c7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93072" y="2281722"/>
            <a:ext cx="436630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</a:t>
            </a:r>
          </a:p>
          <a:p>
            <a:pPr algn="ctr"/>
            <a:endParaRPr lang="ru-RU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«ПОТЯНУЛИСЬ»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708014" y="1892698"/>
            <a:ext cx="5029200" cy="298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29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217/619e510c-33ef-4299-a16d-90db6c9d65c7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93072" y="2281722"/>
            <a:ext cx="436630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</a:t>
            </a: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«ПОСМОТРИ В ОКОШКО»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701196" y="1804026"/>
            <a:ext cx="5330855" cy="324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007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217/619e510c-33ef-4299-a16d-90db6c9d65c7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002393" y="859322"/>
            <a:ext cx="7405915" cy="818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«КАРУСЕЛЬ»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236712" y="3198532"/>
            <a:ext cx="4173826" cy="16956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768759" y="3148525"/>
            <a:ext cx="4176485" cy="16966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850901" y="3184242"/>
            <a:ext cx="4125686" cy="16760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825536" y="3151469"/>
            <a:ext cx="4186401" cy="1700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51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217/619e510c-33ef-4299-a16d-90db6c9d65c7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769848" y="2542979"/>
            <a:ext cx="436630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</a:t>
            </a: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«ТЯНИ-ТОЛКАЙ»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376236" y="2422186"/>
            <a:ext cx="4956629" cy="20136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512595" y="2442595"/>
            <a:ext cx="4927603" cy="200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307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217/619e510c-33ef-4299-a16d-90db6c9d65c7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769848" y="2397836"/>
            <a:ext cx="436630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</a:t>
            </a: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«ЛОДОЧКА»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156595" y="2413907"/>
            <a:ext cx="5050974" cy="20519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079946" y="2433298"/>
            <a:ext cx="5116286" cy="207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0390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217/619e510c-33ef-4299-a16d-90db6c9d65c7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769848" y="2310749"/>
            <a:ext cx="4366305" cy="18258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</a:t>
            </a: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«ДРУЖНЫЕ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НОЖКИ»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361496" y="2383859"/>
            <a:ext cx="5145314" cy="20902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282122" y="2383859"/>
            <a:ext cx="5145316" cy="2090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63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217/619e510c-33ef-4299-a16d-90db6c9d65c7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93072" y="2281722"/>
            <a:ext cx="436630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</a:t>
            </a: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«ДОМИК»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015357" y="2377963"/>
            <a:ext cx="5174343" cy="2102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965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217/619e510c-33ef-4299-a16d-90db6c9d65c7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002393" y="859322"/>
            <a:ext cx="7405915" cy="818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«БРЕВНЫШКО»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714172" y="3007156"/>
            <a:ext cx="4477657" cy="18190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40582" y="2976563"/>
            <a:ext cx="4374608" cy="177718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259953" y="3007157"/>
            <a:ext cx="4477659" cy="181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406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68</Words>
  <Application>Microsoft Office PowerPoint</Application>
  <PresentationFormat>Лист A4 (210x297 мм)</PresentationFormat>
  <Paragraphs>36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Сергей Демин</cp:lastModifiedBy>
  <cp:revision>28</cp:revision>
  <dcterms:created xsi:type="dcterms:W3CDTF">2019-12-03T16:16:38Z</dcterms:created>
  <dcterms:modified xsi:type="dcterms:W3CDTF">2021-06-01T16:17:08Z</dcterms:modified>
</cp:coreProperties>
</file>