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922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F40B2-8795-A498-7B85-BAD5D34D7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0B8BBD-7850-DB04-9903-25A2892BA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71C16F-0532-C5ED-8F60-82F477DA1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A2E6DD-601F-00A8-A182-D39CCD967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B1E3CB-26A1-B68D-DB2F-B1F02729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2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A8165-B1F5-9AD8-B2D4-E51A7C015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A69BB4-F396-22A9-2EA7-64784D44E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3F8A23-0172-AB77-3F28-836CE1FEF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824689-6604-06C6-E70D-F6AC9DED7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270116-C062-5218-1689-4DE312D1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21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5FBC4FB-8BAA-E770-7B37-70224AB0D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10637F-9D8A-6BA1-F4BD-D3E81B72A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11968E-4887-8BDD-FDD9-297811435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8DF47E-5469-65F3-93A0-BEAD55E48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C2F179-0C62-1CE0-40ED-14EB0E49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56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C4752-0285-75EE-66F1-BF36B61B4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E491FF-C193-6CF8-0249-495899043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CC5F7C-1379-2712-3F65-F005ACA30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9C32EB-5487-6EAB-CFDE-7BFB53C52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045936-0124-5807-2638-498F0F28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85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49EA4-6186-E567-6728-57505310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6C7999-AB93-E331-0A28-DEFEFDC5C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BB11A0-A362-074B-2C20-3613CC3EF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02CF69-23D0-A9A7-420F-809FE12F4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D8AA1D-5069-251A-0014-9D8AABF6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89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3F8C5-2C5E-F418-80F7-7527AF56E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E1BFC6-5285-B4EE-07F9-9B2AA4B280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745E76-555A-9055-B763-B9FECF6E0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6EB976-F8C2-CCEC-D24C-ED8715D60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86B3CE-34F4-32C5-9C6F-2D64ABA9E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7A2F38-BF49-C6AC-BC92-B5340276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053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FCDCA-2A18-A4EA-A3E8-2E02B72BF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275204-C7E9-528D-48CF-ADF34B2DB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840509-70C0-A6BF-8E1A-2D1154AB9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F7F7B5-6D41-901F-9355-DBE2C578C3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D27F71-8CDC-4C3B-B7DD-DFFB8F9245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FDE680-3237-70A5-F422-103ADB63E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0DEB168-B662-08A4-C42E-DC313751B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2C913F-1117-8BB2-2B80-22C49EB8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1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80C37-F9DD-C68B-398E-FBA304ACB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67F5B75-3149-6BE4-F1BD-B94E39B9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6FE4E66-1FEA-67BE-0C76-E36FECBF9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1D2C985-09F6-B551-1FF0-0EC3A09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6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650AB91-20AB-9B46-4409-28EBCF59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E2A2C31-C567-E523-A11F-8261A88F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FC740A-EC24-E045-32B9-B5CC1DE2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66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56F5C-043D-91AA-11DA-ECDC74E12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25D0CF-72FE-E98A-1200-EE1E7C1B6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46D647-E675-F125-1D0C-5A8A27942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4CB0FA-7F4E-9034-7E3B-8028A782D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418DC7-24E7-5D5C-B1CD-998A9E43E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54FE32-2E81-6EB5-D52F-B29813BAD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66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0867A-46E9-B9D5-532F-28FF9958F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3C96247-F994-08A5-0541-8A0B2B38F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498BEF-93E6-1BFB-6BBE-3F9CD0AA6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E2658C-67AE-3D9E-D9CD-49EED8184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152280-9338-B026-4F71-1573A83C1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5E3F31-F302-D71D-93FB-B8415EC9F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DA412-CDD3-FBBD-32D8-62D791D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06019-4905-B705-4443-B98AF40CB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8FCE93-A613-D2C4-C2A9-8B89C7484E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6E457-17F9-4877-806C-61B391A28C89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6BDF05-A9DD-4561-A999-7DD1FE1CB4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ED1F15-E33E-C6F3-7A5D-B29AB5683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7769A-8EA7-4760-A891-48A15632A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1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C95313-2E16-ECB9-3411-894E3BCC9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5BB3B9-5970-6B18-1A7E-44EC77C852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796925" marR="796290" indent="-6350">
              <a:lnSpc>
                <a:spcPct val="111000"/>
              </a:lnSpc>
              <a:spcAft>
                <a:spcPts val="55"/>
              </a:spcAft>
            </a:pPr>
            <a:r>
              <a:rPr lang="ru-RU" sz="32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Семинар-практикум для педагогов на тему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32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Наставничество, как деятельностное сопровождение молодого специалиста в ДОУ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633A12-A50B-F4FF-2780-E96A529D2F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ВКК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Якушева Н.А.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A17CE0-1F5B-20CB-B864-6968C4AF6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2232296"/>
            <a:ext cx="3886200" cy="4158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367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27C868-3370-B9F6-8E34-E7DEA89C2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A9AE14-940C-0AE0-D00E-46AE22101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1" y="777240"/>
            <a:ext cx="9067800" cy="5349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92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E2F0B0-FEEF-B6F3-0D54-31DC084DD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BD6055-2E80-3661-F7B7-B8B2C4103EFE}"/>
              </a:ext>
            </a:extLst>
          </p:cNvPr>
          <p:cNvSpPr txBox="1"/>
          <p:nvPr/>
        </p:nvSpPr>
        <p:spPr>
          <a:xfrm>
            <a:off x="1748413" y="1014885"/>
            <a:ext cx="9194242" cy="442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2800" b="1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просвещение педагогов по вопросам эффективного взаимодействия в рамках системы </a:t>
            </a: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наставничества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350" indent="-6350" algn="l">
              <a:lnSpc>
                <a:spcPct val="107000"/>
              </a:lnSpc>
              <a:spcAft>
                <a:spcPts val="60"/>
              </a:spcAft>
            </a:pPr>
            <a:r>
              <a:rPr lang="en-US" sz="2800" b="1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sz="2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педагогов со способами конструктивного взаимодействия.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sz="2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коммуникативные навыки и умения.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sz="2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личностного роста педагогов и гармонизации отношений в контексте «педагог-педагог». </a:t>
            </a:r>
          </a:p>
        </p:txBody>
      </p:sp>
    </p:spTree>
    <p:extLst>
      <p:ext uri="{BB962C8B-B14F-4D97-AF65-F5344CB8AC3E}">
        <p14:creationId xmlns:p14="http://schemas.microsoft.com/office/powerpoint/2010/main" val="80859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0AC977-F7E0-CBF8-797E-FFCB1EF79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056AF4-F786-A35A-A9DB-249B677633F6}"/>
              </a:ext>
            </a:extLst>
          </p:cNvPr>
          <p:cNvSpPr txBox="1"/>
          <p:nvPr/>
        </p:nvSpPr>
        <p:spPr>
          <a:xfrm>
            <a:off x="790575" y="924681"/>
            <a:ext cx="10753725" cy="5275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2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роблемы молодого педагога: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Выстраивание отношений с родителями </a:t>
            </a:r>
            <a:endParaRPr lang="ru-RU" sz="2400" b="1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112000"/>
              </a:lnSpc>
              <a:spcAft>
                <a:spcPts val="185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Неумение заинтересовать воспитанников при проведении образовательных ситуаций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Неумение планировать занятие, содержание первой и второй половины дня.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Незнание современных форм и </a:t>
            </a:r>
            <a:r>
              <a:rPr lang="ru-RU" sz="2400" b="1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методов работы с воспитанниками. </a:t>
            </a:r>
            <a:r>
              <a:rPr lang="en-US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Segoe UI Symbol" panose="020B0502040204020203" pitchFamily="34" charset="0"/>
                <a:ea typeface="Segoe UI Symbol" panose="020B0502040204020203" pitchFamily="34" charset="0"/>
                <a:cs typeface="Segoe UI Symbol" panose="020B0502040204020203" pitchFamily="34" charset="0"/>
              </a:rPr>
              <a:t></a:t>
            </a:r>
            <a:r>
              <a:rPr lang="en-US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Неуверенность в себе </a:t>
            </a:r>
            <a:endParaRPr lang="ru-RU" sz="2400" b="1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112000"/>
              </a:lnSpc>
              <a:spcAft>
                <a:spcPts val="1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Несоблюдение регламента по времени при проведении образовательной деятельности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Работа с детьми, имеющими особенности в развитии. (последний пункт касается не только молодых педагогов) </a:t>
            </a:r>
          </a:p>
        </p:txBody>
      </p:sp>
    </p:spTree>
    <p:extLst>
      <p:ext uri="{BB962C8B-B14F-4D97-AF65-F5344CB8AC3E}">
        <p14:creationId xmlns:p14="http://schemas.microsoft.com/office/powerpoint/2010/main" val="1526694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6A0631-AF43-12A8-7E55-6B6DD0B86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C823D8-F600-E49C-4BEB-D553337AD1C8}"/>
              </a:ext>
            </a:extLst>
          </p:cNvPr>
          <p:cNvSpPr txBox="1"/>
          <p:nvPr/>
        </p:nvSpPr>
        <p:spPr>
          <a:xfrm>
            <a:off x="800099" y="472185"/>
            <a:ext cx="10753725" cy="6454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180"/>
              </a:spcAft>
            </a:pPr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проблемных моментов через поставленные задачи: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повышать уровень организации образовательной деятельности;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консультировать по вопросам ведения документации;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оказывать помощь в постановке целей, задач ООД и ее организации;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организовывать взаимопосещение молодого педагога и наставника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разъяснять механизм работы с дидактическим и наглядным материалом;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6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организовывать углубленное изучение инновационных педагогических технологий. </a:t>
            </a:r>
          </a:p>
        </p:txBody>
      </p:sp>
    </p:spTree>
    <p:extLst>
      <p:ext uri="{BB962C8B-B14F-4D97-AF65-F5344CB8AC3E}">
        <p14:creationId xmlns:p14="http://schemas.microsoft.com/office/powerpoint/2010/main" val="1312397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89A28C-DC50-DD5D-7263-256831D90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9FC77D-38DA-DABF-0B21-E8DBA4B92AB4}"/>
              </a:ext>
            </a:extLst>
          </p:cNvPr>
          <p:cNvSpPr txBox="1"/>
          <p:nvPr/>
        </p:nvSpPr>
        <p:spPr>
          <a:xfrm>
            <a:off x="685800" y="206087"/>
            <a:ext cx="10896600" cy="6496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60"/>
              </a:spcAft>
            </a:pPr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наставников заключается:</a:t>
            </a:r>
          </a:p>
          <a:p>
            <a:pPr marL="6350" indent="-6350" algn="ctr">
              <a:lnSpc>
                <a:spcPct val="112000"/>
              </a:lnSpc>
              <a:spcAft>
                <a:spcPts val="60"/>
              </a:spcAft>
            </a:pPr>
            <a:endParaRPr lang="ru-RU" sz="4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выявлении трудностей в профессиональной деятельности педагога;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-эмоционально помочь ему адаптироваться;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-укрепить веру в себя и свои способности;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-разработать индивидуальный план работы совместной плодотворной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91621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1B738B-66FA-B689-04A9-AE61F3AFD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2535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23F36C-EEEC-ED47-8072-27E42E553A3D}"/>
              </a:ext>
            </a:extLst>
          </p:cNvPr>
          <p:cNvSpPr txBox="1"/>
          <p:nvPr/>
        </p:nvSpPr>
        <p:spPr>
          <a:xfrm>
            <a:off x="419099" y="1298245"/>
            <a:ext cx="11344275" cy="5055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6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Роль наставника в становлении молодого педагога в ДОУ: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поддержке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овладеть педагогическими навыками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гибкой и мобильной системы наставничества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мотивировать его к совершенствованию и самореализации. </a:t>
            </a:r>
            <a:endParaRPr lang="ru-RU" sz="4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597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2417D4-9FCA-6542-701B-792C0BD62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99FC98-0CE1-DCEA-187F-44FAD1B423E9}"/>
              </a:ext>
            </a:extLst>
          </p:cNvPr>
          <p:cNvSpPr txBox="1"/>
          <p:nvPr/>
        </p:nvSpPr>
        <p:spPr>
          <a:xfrm>
            <a:off x="-137160" y="1266250"/>
            <a:ext cx="6659880" cy="469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180"/>
              </a:spcAft>
            </a:pPr>
            <a:r>
              <a:rPr lang="ru-RU" dirty="0"/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 наставника: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потенциал к профессии у специалиста;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вовлекать его в общественную жизнь коллектива;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вместе с ним социально значимые интересы;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общих культурных перспектив, творческих способностей и компетенций педагога.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F0FA6D6-9F31-DF7C-EEEC-C5578FB673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65760"/>
            <a:ext cx="4922520" cy="369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1967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ABE401-B976-3191-031C-96A569E72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50C938-FCA9-9766-01BF-4C015D6D6614}"/>
              </a:ext>
            </a:extLst>
          </p:cNvPr>
          <p:cNvSpPr txBox="1"/>
          <p:nvPr/>
        </p:nvSpPr>
        <p:spPr>
          <a:xfrm>
            <a:off x="323849" y="1600539"/>
            <a:ext cx="11515725" cy="4843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6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аставник  строит свою деятельность 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этапа: </a:t>
            </a:r>
            <a:endParaRPr lang="ru-RU" sz="4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Наставник определяет обязанности и полномочия молодого специалиста и выявляет слабые места в профессиональной деятельности.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350" indent="-6350" algn="just">
              <a:lnSpc>
                <a:spcPct val="112000"/>
              </a:lnSpc>
              <a:spcAft>
                <a:spcPts val="6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2 –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(планирование).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Наставник разрабатывает и реализует индивидуальный план работы с молодым педагогом, адаптируется к профессиональным навыкам педагога, помогает построить собственную программу самосовершенствования. </a:t>
            </a:r>
          </a:p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3 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ПРОВЕДЕННОЙ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521997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5FC2AC-E97E-96CD-8AB4-4ED7A3DC0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17B40C-27C6-8ECC-5D1F-7AE30B361CD9}"/>
              </a:ext>
            </a:extLst>
          </p:cNvPr>
          <p:cNvSpPr txBox="1"/>
          <p:nvPr/>
        </p:nvSpPr>
        <p:spPr>
          <a:xfrm>
            <a:off x="419099" y="1905847"/>
            <a:ext cx="11344275" cy="4532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indent="-6350" algn="ctr">
              <a:lnSpc>
                <a:spcPct val="112000"/>
              </a:lnSpc>
              <a:spcAft>
                <a:spcPts val="6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основывается на следующих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принципах: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конструктивное профессиональное взаимодействие между наставником и молодым специалистом; </a:t>
            </a: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наставника с точки зрения совместимости с учителем, с соблюдением принципа добровольности;</a:t>
            </a:r>
          </a:p>
          <a:p>
            <a:pPr lvl="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2000"/>
              </a:lnSpc>
              <a:spcAft>
                <a:spcPts val="6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должен иметь эмпатические навыки и педагогический такт. </a:t>
            </a:r>
          </a:p>
        </p:txBody>
      </p:sp>
    </p:spTree>
    <p:extLst>
      <p:ext uri="{BB962C8B-B14F-4D97-AF65-F5344CB8AC3E}">
        <p14:creationId xmlns:p14="http://schemas.microsoft.com/office/powerpoint/2010/main" val="30839394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398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Segoe UI Symbol</vt:lpstr>
      <vt:lpstr>Symbol</vt:lpstr>
      <vt:lpstr>Times New Roman</vt:lpstr>
      <vt:lpstr>Тема Office</vt:lpstr>
      <vt:lpstr>Семинар-практикум для педагогов на тему:  «Наставничество, как деятельностное сопровождение молодого специалиста в ДОУ»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Наталья</dc:creator>
  <cp:lastModifiedBy>Наталья</cp:lastModifiedBy>
  <cp:revision>3</cp:revision>
  <dcterms:created xsi:type="dcterms:W3CDTF">2024-09-25T16:34:37Z</dcterms:created>
  <dcterms:modified xsi:type="dcterms:W3CDTF">2024-10-03T07:52:59Z</dcterms:modified>
</cp:coreProperties>
</file>