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69" r:id="rId3"/>
    <p:sldId id="313" r:id="rId4"/>
    <p:sldId id="314" r:id="rId5"/>
    <p:sldId id="316" r:id="rId6"/>
    <p:sldId id="315" r:id="rId7"/>
    <p:sldId id="332" r:id="rId8"/>
    <p:sldId id="317" r:id="rId9"/>
    <p:sldId id="333" r:id="rId10"/>
    <p:sldId id="319" r:id="rId11"/>
    <p:sldId id="318" r:id="rId12"/>
    <p:sldId id="320" r:id="rId13"/>
    <p:sldId id="322" r:id="rId14"/>
    <p:sldId id="330" r:id="rId15"/>
    <p:sldId id="321" r:id="rId16"/>
    <p:sldId id="323" r:id="rId17"/>
    <p:sldId id="324" r:id="rId18"/>
    <p:sldId id="326" r:id="rId19"/>
    <p:sldId id="325" r:id="rId20"/>
    <p:sldId id="271" r:id="rId21"/>
    <p:sldId id="327" r:id="rId22"/>
    <p:sldId id="328" r:id="rId23"/>
    <p:sldId id="331" r:id="rId24"/>
    <p:sldId id="329" r:id="rId25"/>
    <p:sldId id="277" r:id="rId26"/>
    <p:sldId id="282" r:id="rId27"/>
    <p:sldId id="33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3190" autoAdjust="0"/>
  </p:normalViewPr>
  <p:slideViewPr>
    <p:cSldViewPr>
      <p:cViewPr>
        <p:scale>
          <a:sx n="61" d="100"/>
          <a:sy n="61" d="100"/>
        </p:scale>
        <p:origin x="-157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181B-07D7-4EFA-8A5D-C24C160C4A96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0840A-2A70-444D-AC03-9F5B46975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71600" y="1772816"/>
            <a:ext cx="6858048" cy="2814657"/>
          </a:xfrm>
        </p:spPr>
        <p:txBody>
          <a:bodyPr>
            <a:prstTxWarp prst="textWave2">
              <a:avLst/>
            </a:prstTxWarp>
            <a:norm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BatangChe" pitchFamily="49" charset="-127"/>
                <a:ea typeface="BatangChe" pitchFamily="49" charset="-127"/>
              </a:rPr>
              <a:t> Формирование</a:t>
            </a:r>
            <a:br>
              <a:rPr lang="ru-RU" sz="1200" b="1" dirty="0" smtClean="0">
                <a:solidFill>
                  <a:srgbClr val="0070C0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1200" b="1" dirty="0" smtClean="0">
                <a:solidFill>
                  <a:srgbClr val="0070C0"/>
                </a:solidFill>
                <a:latin typeface="BatangChe" pitchFamily="49" charset="-127"/>
                <a:ea typeface="BatangChe" pitchFamily="49" charset="-127"/>
              </a:rPr>
              <a:t>культурно – гигиенических</a:t>
            </a:r>
            <a:br>
              <a:rPr lang="ru-RU" sz="1200" b="1" dirty="0" smtClean="0">
                <a:solidFill>
                  <a:srgbClr val="0070C0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1200" b="1" dirty="0" smtClean="0">
                <a:solidFill>
                  <a:srgbClr val="0070C0"/>
                </a:solidFill>
                <a:latin typeface="BatangChe" pitchFamily="49" charset="-127"/>
                <a:ea typeface="BatangChe" pitchFamily="49" charset="-127"/>
              </a:rPr>
              <a:t>навыков у</a:t>
            </a:r>
            <a:br>
              <a:rPr lang="ru-RU" sz="1200" b="1" dirty="0" smtClean="0">
                <a:solidFill>
                  <a:srgbClr val="0070C0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ru-RU" sz="1200" b="1" dirty="0" smtClean="0">
                <a:solidFill>
                  <a:srgbClr val="0070C0"/>
                </a:solidFill>
                <a:latin typeface="BatangChe" pitchFamily="49" charset="-127"/>
                <a:ea typeface="BatangChe" pitchFamily="49" charset="-127"/>
              </a:rPr>
              <a:t>дошкольников</a:t>
            </a:r>
            <a:endParaRPr lang="ru-RU" sz="1200" b="1" dirty="0">
              <a:solidFill>
                <a:srgbClr val="0070C0"/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21569" y="3933056"/>
            <a:ext cx="6700862" cy="2786082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rgbClr val="0070C0"/>
              </a:solidFill>
            </a:endParaRPr>
          </a:p>
          <a:p>
            <a:endParaRPr lang="ru-RU" sz="2000" b="1" dirty="0" smtClean="0">
              <a:solidFill>
                <a:srgbClr val="0070C0"/>
              </a:solidFill>
            </a:endParaRPr>
          </a:p>
          <a:p>
            <a:endParaRPr lang="ru-RU" sz="2000" b="1" dirty="0" smtClean="0">
              <a:solidFill>
                <a:srgbClr val="0070C0"/>
              </a:solidFill>
            </a:endParaRPr>
          </a:p>
          <a:p>
            <a:pPr algn="r"/>
            <a:r>
              <a:rPr lang="ru-RU" sz="2000" b="1" dirty="0" smtClean="0">
                <a:solidFill>
                  <a:srgbClr val="0070C0"/>
                </a:solidFill>
              </a:rPr>
              <a:t>                                                                                         Автор </a:t>
            </a:r>
            <a:r>
              <a:rPr lang="ru-RU" sz="2000" b="1" dirty="0" smtClean="0">
                <a:solidFill>
                  <a:srgbClr val="0070C0"/>
                </a:solidFill>
              </a:rPr>
              <a:t>Воспитатель </a:t>
            </a:r>
            <a:r>
              <a:rPr lang="ru-RU" sz="2000" b="1" dirty="0" smtClean="0">
                <a:solidFill>
                  <a:srgbClr val="0070C0"/>
                </a:solidFill>
              </a:rPr>
              <a:t>группы </a:t>
            </a:r>
            <a:r>
              <a:rPr lang="ru-RU" sz="2000" b="1" dirty="0" smtClean="0">
                <a:solidFill>
                  <a:srgbClr val="0070C0"/>
                </a:solidFill>
              </a:rPr>
              <a:t>№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9</a:t>
            </a:r>
          </a:p>
          <a:p>
            <a:pPr algn="r"/>
            <a:r>
              <a:rPr lang="ru-RU" sz="2000" b="1" dirty="0" smtClean="0">
                <a:solidFill>
                  <a:srgbClr val="0070C0"/>
                </a:solidFill>
              </a:rPr>
              <a:t>Дьяконова В.В.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620688"/>
            <a:ext cx="7499176" cy="79695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Сюжетно - ролевая игра «Парикмахерская»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780928"/>
            <a:ext cx="4598400" cy="3528392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92530" y="2216865"/>
            <a:ext cx="4704522" cy="3528391"/>
          </a:xfrm>
        </p:spPr>
      </p:pic>
    </p:spTree>
    <p:extLst>
      <p:ext uri="{BB962C8B-B14F-4D97-AF65-F5344CB8AC3E}">
        <p14:creationId xmlns:p14="http://schemas.microsoft.com/office/powerpoint/2010/main" val="428697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51"/>
            <a:ext cx="9144000" cy="68961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Алгоритмы «Моем руки»,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«Посещение туалета», «Как чистить зубы»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348880"/>
            <a:ext cx="4038600" cy="3074583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94728"/>
            <a:ext cx="3816424" cy="2563271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381642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85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7427168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Правильное питание и культура приема пищи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73389" y="2276872"/>
            <a:ext cx="8229600" cy="413732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Магнитная игра «Полезные и вредные продукты»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Использование алгоритмов «Схема дежурства», «Сервировка стола»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Сюжетно – ролевые игры «Чаепитие»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Сами вырастили витамины своими руками (Лук)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На будущее планируем для мотивации детей, изготовить вымпел за самый чистый стол</a:t>
            </a:r>
          </a:p>
          <a:p>
            <a:pPr marL="0" indent="0">
              <a:buNone/>
            </a:pPr>
            <a:endParaRPr lang="ru-RU" sz="24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69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389" y="620688"/>
            <a:ext cx="7194955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Дидактическая игра «Полезные продукты»</a:t>
            </a:r>
            <a:r>
              <a:rPr lang="ru-RU" sz="3100" b="1" dirty="0">
                <a:solidFill>
                  <a:srgbClr val="0070C0"/>
                </a:solidFill>
              </a:rPr>
              <a:t/>
            </a:r>
            <a:br>
              <a:rPr lang="ru-RU" sz="3100" b="1" dirty="0">
                <a:solidFill>
                  <a:srgbClr val="0070C0"/>
                </a:solidFill>
              </a:rPr>
            </a:b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87" y="1628800"/>
            <a:ext cx="4326400" cy="3244800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483006"/>
            <a:ext cx="4254624" cy="3190968"/>
          </a:xfrm>
        </p:spPr>
      </p:pic>
    </p:spTree>
    <p:extLst>
      <p:ext uri="{BB962C8B-B14F-4D97-AF65-F5344CB8AC3E}">
        <p14:creationId xmlns:p14="http://schemas.microsoft.com/office/powerpoint/2010/main" val="321736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389" y="620688"/>
            <a:ext cx="7194955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Сюжетно – ролевые </a:t>
            </a:r>
            <a:r>
              <a:rPr lang="ru-RU" sz="3600" b="1" dirty="0" smtClean="0">
                <a:solidFill>
                  <a:srgbClr val="0070C0"/>
                </a:solidFill>
              </a:rPr>
              <a:t>игры </a:t>
            </a:r>
            <a:r>
              <a:rPr lang="ru-RU" sz="3600" b="1" dirty="0">
                <a:solidFill>
                  <a:srgbClr val="0070C0"/>
                </a:solidFill>
              </a:rPr>
              <a:t>«Чаепитие»</a:t>
            </a:r>
            <a:br>
              <a:rPr lang="ru-RU" sz="3600" b="1" dirty="0">
                <a:solidFill>
                  <a:srgbClr val="0070C0"/>
                </a:solidFill>
              </a:rPr>
            </a:b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6"/>
            <a:ext cx="4347144" cy="331236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448050"/>
            <a:ext cx="4320429" cy="3240322"/>
          </a:xfrm>
        </p:spPr>
      </p:pic>
    </p:spTree>
    <p:extLst>
      <p:ext uri="{BB962C8B-B14F-4D97-AF65-F5344CB8AC3E}">
        <p14:creationId xmlns:p14="http://schemas.microsoft.com/office/powerpoint/2010/main" val="40742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389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>
                <a:solidFill>
                  <a:srgbClr val="0070C0"/>
                </a:solidFill>
              </a:rPr>
              <a:t>Использование </a:t>
            </a:r>
            <a:r>
              <a:rPr lang="ru-RU" sz="3100" b="1" dirty="0" smtClean="0">
                <a:solidFill>
                  <a:srgbClr val="0070C0"/>
                </a:solidFill>
              </a:rPr>
              <a:t>алгоритмов</a:t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 </a:t>
            </a:r>
            <a:r>
              <a:rPr lang="ru-RU" sz="3100" b="1" dirty="0">
                <a:solidFill>
                  <a:srgbClr val="0070C0"/>
                </a:solidFill>
              </a:rPr>
              <a:t>«Схема дежурства», «Сервировка стола»</a:t>
            </a:r>
            <a:br>
              <a:rPr lang="ru-RU" sz="3100" b="1" dirty="0">
                <a:solidFill>
                  <a:srgbClr val="0070C0"/>
                </a:solidFill>
              </a:rPr>
            </a:b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420888"/>
            <a:ext cx="4480243" cy="3019031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16832"/>
            <a:ext cx="4038600" cy="4038600"/>
          </a:xfrm>
        </p:spPr>
      </p:pic>
    </p:spTree>
    <p:extLst>
      <p:ext uri="{BB962C8B-B14F-4D97-AF65-F5344CB8AC3E}">
        <p14:creationId xmlns:p14="http://schemas.microsoft.com/office/powerpoint/2010/main" val="26298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389" y="0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/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Дежурные по столовой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816424" cy="259228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05064"/>
            <a:ext cx="3734379" cy="2592288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924944"/>
            <a:ext cx="4320480" cy="310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1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389" y="0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/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Выращивание лука своими руками</a:t>
            </a: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189" y="2996952"/>
            <a:ext cx="4397243" cy="32979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28800"/>
            <a:ext cx="4254624" cy="3190968"/>
          </a:xfrm>
        </p:spPr>
      </p:pic>
    </p:spTree>
    <p:extLst>
      <p:ext uri="{BB962C8B-B14F-4D97-AF65-F5344CB8AC3E}">
        <p14:creationId xmlns:p14="http://schemas.microsoft.com/office/powerpoint/2010/main" val="95714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389" y="0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/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Выращивание лука своими руками</a:t>
            </a: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4224469" cy="3168352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505" y="3068960"/>
            <a:ext cx="4238435" cy="3178826"/>
          </a:xfrm>
        </p:spPr>
      </p:pic>
    </p:spTree>
    <p:extLst>
      <p:ext uri="{BB962C8B-B14F-4D97-AF65-F5344CB8AC3E}">
        <p14:creationId xmlns:p14="http://schemas.microsoft.com/office/powerpoint/2010/main" val="65234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389" y="0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/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Приятного аппетита</a:t>
            </a: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484784"/>
            <a:ext cx="4224469" cy="3168352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189" y="2996952"/>
            <a:ext cx="4310443" cy="3232832"/>
          </a:xfrm>
        </p:spPr>
      </p:pic>
    </p:spTree>
    <p:extLst>
      <p:ext uri="{BB962C8B-B14F-4D97-AF65-F5344CB8AC3E}">
        <p14:creationId xmlns:p14="http://schemas.microsoft.com/office/powerpoint/2010/main" val="29954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194C93-BD60-45E5-9E8B-6ED791663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24" y="857232"/>
            <a:ext cx="7286676" cy="542928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Воспитание культурно – гигиенических навыков у детей </a:t>
            </a:r>
            <a:r>
              <a:rPr lang="ru-RU" sz="3600" b="1" dirty="0" smtClean="0">
                <a:solidFill>
                  <a:srgbClr val="0070C0"/>
                </a:solidFill>
              </a:rPr>
              <a:t>–направлено на укрепление здоровья ребёнка</a:t>
            </a:r>
            <a:r>
              <a:rPr lang="ru-RU" sz="3600" b="1" dirty="0">
                <a:solidFill>
                  <a:srgbClr val="0070C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7686700" cy="7143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Для поддержания ЗОЖ, необходимо соблюдать режим дня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060848"/>
            <a:ext cx="7358114" cy="436854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Проводим танцевальную утреннюю зарядку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Ежедневные прогулки днем и вечером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Дневной сон по расписанию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Ортопедическая дорожка после сна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>
                <a:solidFill>
                  <a:srgbClr val="0070C0"/>
                </a:solidFill>
              </a:rPr>
              <a:t>Использование </a:t>
            </a:r>
            <a:r>
              <a:rPr lang="ru-RU" sz="3100" b="1" dirty="0" smtClean="0">
                <a:solidFill>
                  <a:srgbClr val="0070C0"/>
                </a:solidFill>
              </a:rPr>
              <a:t>алгоритмов</a:t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 «Правильное одевание на прогулку»</a:t>
            </a:r>
            <a:r>
              <a:rPr lang="ru-RU" sz="3100" b="1" dirty="0">
                <a:solidFill>
                  <a:srgbClr val="0070C0"/>
                </a:solidFill>
              </a:rPr>
              <a:t/>
            </a:r>
            <a:br>
              <a:rPr lang="ru-RU" sz="3100" b="1" dirty="0">
                <a:solidFill>
                  <a:srgbClr val="0070C0"/>
                </a:solidFill>
              </a:rPr>
            </a:b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189" y="3212976"/>
            <a:ext cx="3419469" cy="2849558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29" y="1700808"/>
            <a:ext cx="3594456" cy="22672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98" y="4053446"/>
            <a:ext cx="3760605" cy="264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84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Дидактическая игра</a:t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 «Одень куклу на прогулку</a:t>
            </a: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933575"/>
            <a:ext cx="4336669" cy="3252502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09" y="3448050"/>
            <a:ext cx="4301232" cy="3225924"/>
          </a:xfrm>
        </p:spPr>
      </p:pic>
    </p:spTree>
    <p:extLst>
      <p:ext uri="{BB962C8B-B14F-4D97-AF65-F5344CB8AC3E}">
        <p14:creationId xmlns:p14="http://schemas.microsoft.com/office/powerpoint/2010/main" val="8949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Взаимопомощь при одевании</a:t>
            </a: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2875552"/>
            <a:ext cx="4578357" cy="343376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495" y="2210864"/>
            <a:ext cx="4656517" cy="3492388"/>
          </a:xfrm>
        </p:spPr>
      </p:pic>
    </p:spTree>
    <p:extLst>
      <p:ext uri="{BB962C8B-B14F-4D97-AF65-F5344CB8AC3E}">
        <p14:creationId xmlns:p14="http://schemas.microsoft.com/office/powerpoint/2010/main" val="91506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Дневной сон и дорожка после сна</a:t>
            </a:r>
            <a:r>
              <a:rPr lang="ru-RU" sz="3100" b="1" dirty="0">
                <a:solidFill>
                  <a:srgbClr val="0070C0"/>
                </a:solidFill>
              </a:rPr>
              <a:t/>
            </a:r>
            <a:br>
              <a:rPr lang="ru-RU" sz="3100" b="1" dirty="0">
                <a:solidFill>
                  <a:srgbClr val="0070C0"/>
                </a:solidFill>
              </a:rPr>
            </a:br>
            <a:endParaRPr lang="ru-RU" sz="31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56109" y="3453003"/>
            <a:ext cx="3648405" cy="273630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686" y="1196752"/>
            <a:ext cx="3467006" cy="26002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387" y="3433117"/>
            <a:ext cx="3489320" cy="261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73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 l="2290" t="3577" r="4503" b="22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44284" y="2204864"/>
            <a:ext cx="807249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altLang="ru-RU" sz="4400" dirty="0" smtClean="0">
                <a:solidFill>
                  <a:srgbClr val="0070C0"/>
                </a:solidFill>
              </a:rPr>
              <a:t>Показать приемы выполнения действий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altLang="ru-RU" sz="4400" dirty="0" smtClean="0">
                <a:solidFill>
                  <a:srgbClr val="0070C0"/>
                </a:solidFill>
              </a:rPr>
              <a:t>Отслеживать правильность выполнения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altLang="ru-RU" sz="4400" dirty="0" smtClean="0">
                <a:solidFill>
                  <a:srgbClr val="0070C0"/>
                </a:solidFill>
              </a:rPr>
              <a:t>Обязательно поощрять детей  за правильное выполнение</a:t>
            </a:r>
            <a:endParaRPr lang="ru-RU" altLang="ru-RU" sz="4400" dirty="0">
              <a:solidFill>
                <a:srgbClr val="0070C0"/>
              </a:solidFill>
            </a:endParaRPr>
          </a:p>
          <a:p>
            <a:endParaRPr lang="ru-RU" altLang="ru-RU" dirty="0">
              <a:solidFill>
                <a:srgbClr val="0070C0"/>
              </a:solidFill>
            </a:endParaRPr>
          </a:p>
          <a:p>
            <a:pPr algn="ctr"/>
            <a:endParaRPr lang="ru-RU" alt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836712"/>
            <a:ext cx="7400948" cy="7143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Для </a:t>
            </a:r>
            <a:r>
              <a:rPr lang="ru-RU" sz="3600" b="1" dirty="0" smtClean="0">
                <a:solidFill>
                  <a:srgbClr val="0070C0"/>
                </a:solidFill>
              </a:rPr>
              <a:t>формирования</a:t>
            </a:r>
            <a:r>
              <a:rPr lang="ru-RU" sz="3600" b="1" dirty="0" smtClean="0">
                <a:solidFill>
                  <a:srgbClr val="0070C0"/>
                </a:solidFill>
              </a:rPr>
              <a:t> КГН воспитателю необходимо: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64294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Заключение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42974" y="1824027"/>
            <a:ext cx="7058052" cy="5072074"/>
          </a:xfrm>
        </p:spPr>
        <p:txBody>
          <a:bodyPr>
            <a:normAutofit fontScale="92500" lnSpcReduction="20000"/>
          </a:bodyPr>
          <a:lstStyle/>
          <a:p>
            <a:pPr indent="449263"/>
            <a:r>
              <a:rPr lang="ru-RU" altLang="ru-RU" sz="4000" b="1" dirty="0" smtClean="0">
                <a:solidFill>
                  <a:srgbClr val="0070C0"/>
                </a:solidFill>
                <a:cs typeface="Times New Roman" pitchFamily="18" charset="0"/>
              </a:rPr>
              <a:t>Подводя итоги, можно сказать, что воспитание КГН направлено на укрепление здоровья детей. </a:t>
            </a:r>
          </a:p>
          <a:p>
            <a:pPr indent="449263"/>
            <a:r>
              <a:rPr lang="ru-RU" altLang="ru-RU" sz="4000" b="1" dirty="0" smtClean="0">
                <a:solidFill>
                  <a:srgbClr val="0070C0"/>
                </a:solidFill>
                <a:cs typeface="Times New Roman" pitchFamily="18" charset="0"/>
              </a:rPr>
              <a:t>А одна из важнейших задач детского сада- привить навыки, укрепляющие их здоровье </a:t>
            </a:r>
          </a:p>
          <a:p>
            <a:pPr indent="449263"/>
            <a:endParaRPr lang="ru-RU" altLang="ru-RU" sz="40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indent="449263"/>
            <a:endParaRPr lang="ru-RU" altLang="ru-RU" sz="40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indent="449263"/>
            <a:r>
              <a:rPr lang="ru-RU" altLang="ru-RU" sz="4000" dirty="0" smtClean="0">
                <a:cs typeface="Times New Roman" pitchFamily="18" charset="0"/>
              </a:rPr>
              <a:t> </a:t>
            </a:r>
            <a:endParaRPr lang="ru-RU" altLang="ru-RU" sz="4000" dirty="0"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Спасибо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87624" y="3861048"/>
            <a:ext cx="6400800" cy="1752600"/>
          </a:xfrm>
        </p:spPr>
        <p:txBody>
          <a:bodyPr>
            <a:normAutofit fontScale="47500" lnSpcReduction="20000"/>
          </a:bodyPr>
          <a:lstStyle/>
          <a:p>
            <a:pPr indent="449263"/>
            <a:r>
              <a:rPr lang="ru-RU" altLang="ru-RU" sz="12600" b="1" dirty="0">
                <a:solidFill>
                  <a:srgbClr val="0070C0"/>
                </a:solidFill>
                <a:cs typeface="Times New Roman" pitchFamily="18" charset="0"/>
              </a:rPr>
              <a:t>з</a:t>
            </a:r>
            <a:r>
              <a:rPr lang="ru-RU" altLang="ru-RU" sz="12600" b="1" dirty="0" smtClean="0">
                <a:solidFill>
                  <a:srgbClr val="0070C0"/>
                </a:solidFill>
                <a:cs typeface="Times New Roman" pitchFamily="18" charset="0"/>
              </a:rPr>
              <a:t>а внимание</a:t>
            </a:r>
          </a:p>
          <a:p>
            <a:pPr indent="449263"/>
            <a:endParaRPr lang="ru-RU" altLang="ru-RU" sz="40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indent="449263"/>
            <a:endParaRPr lang="ru-RU" altLang="ru-RU" sz="40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indent="449263"/>
            <a:r>
              <a:rPr lang="ru-RU" altLang="ru-RU" sz="4000" dirty="0" smtClean="0">
                <a:cs typeface="Times New Roman" pitchFamily="18" charset="0"/>
              </a:rPr>
              <a:t> </a:t>
            </a:r>
            <a:endParaRPr lang="ru-RU" altLang="ru-RU" sz="4000" dirty="0"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925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194C93-BD60-45E5-9E8B-6ED791663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24" y="857232"/>
            <a:ext cx="7286676" cy="54292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Забота о здоровье детей, их физическом развитии, начинается с воспитания у них соблюдения: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Личной гигиены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Правильного питания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Режим дня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5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9" y="0"/>
            <a:ext cx="9144000" cy="68961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Соблюдение </a:t>
            </a:r>
            <a:r>
              <a:rPr lang="ru-RU" sz="4000" b="1" dirty="0">
                <a:solidFill>
                  <a:srgbClr val="0070C0"/>
                </a:solidFill>
              </a:rPr>
              <a:t>личной гигиены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Совместно </a:t>
            </a:r>
            <a:r>
              <a:rPr lang="ru-RU" sz="2400" b="1" dirty="0">
                <a:solidFill>
                  <a:srgbClr val="0070C0"/>
                </a:solidFill>
              </a:rPr>
              <a:t>с детьми изготовили дидактическую игру «Здоровая </a:t>
            </a:r>
            <a:r>
              <a:rPr lang="ru-RU" sz="2400" b="1" dirty="0" smtClean="0">
                <a:solidFill>
                  <a:srgbClr val="0070C0"/>
                </a:solidFill>
              </a:rPr>
              <a:t>улыбка», «Ротовая полость», «Чистые руки»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Знакомились с художественными произведениями «</a:t>
            </a:r>
            <a:r>
              <a:rPr lang="ru-RU" sz="2400" b="1" dirty="0" err="1" smtClean="0">
                <a:solidFill>
                  <a:srgbClr val="0070C0"/>
                </a:solidFill>
              </a:rPr>
              <a:t>Федорино</a:t>
            </a:r>
            <a:r>
              <a:rPr lang="ru-RU" sz="2400" b="1" dirty="0" smtClean="0">
                <a:solidFill>
                  <a:srgbClr val="0070C0"/>
                </a:solidFill>
              </a:rPr>
              <a:t> горе», «</a:t>
            </a:r>
            <a:r>
              <a:rPr lang="ru-RU" sz="2400" b="1" dirty="0" err="1" smtClean="0">
                <a:solidFill>
                  <a:srgbClr val="0070C0"/>
                </a:solidFill>
              </a:rPr>
              <a:t>Мойдодыр</a:t>
            </a:r>
            <a:r>
              <a:rPr lang="ru-RU" sz="2400" b="1" dirty="0" smtClean="0">
                <a:solidFill>
                  <a:srgbClr val="0070C0"/>
                </a:solidFill>
              </a:rPr>
              <a:t>», «</a:t>
            </a:r>
            <a:r>
              <a:rPr lang="ru-RU" sz="2400" b="1" dirty="0" err="1" smtClean="0">
                <a:solidFill>
                  <a:srgbClr val="0070C0"/>
                </a:solidFill>
              </a:rPr>
              <a:t>Скзазка</a:t>
            </a:r>
            <a:r>
              <a:rPr lang="ru-RU" sz="2400" b="1" dirty="0" smtClean="0">
                <a:solidFill>
                  <a:srgbClr val="0070C0"/>
                </a:solidFill>
              </a:rPr>
              <a:t> сладкой планеты»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Использовали алгоритмы: «Мытья рук», «Посещение туалета», «Как чистить зубы»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Оформили в группе уголок гигиены и здоровья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Играли в сюжетно – ролевые игры «Парикмахерская»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Используем прием «Перед тем как зайти в группу – посмотри в зеркало»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3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980728"/>
            <a:ext cx="6923112" cy="7920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Изготовление игровой модели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 «Ротовая полость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76872"/>
            <a:ext cx="4038600" cy="302895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301" y="2780928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16991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765175"/>
            <a:ext cx="5508104" cy="93563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Игровая модель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«Ротовая полость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571" y="2129938"/>
            <a:ext cx="4536506" cy="38222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46706"/>
            <a:ext cx="4248472" cy="352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23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692696"/>
            <a:ext cx="6923112" cy="86409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70C0"/>
                </a:solidFill>
              </a:rPr>
              <a:t>Изготовление дидактической игры</a:t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 «Здоровая улыбка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89" y="1484784"/>
            <a:ext cx="4002363" cy="259228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708920"/>
            <a:ext cx="4416723" cy="331254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24" y="4188048"/>
            <a:ext cx="3834520" cy="255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31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Дидактическая игра «Чистые руки»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340768"/>
            <a:ext cx="4320480" cy="3168352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55014"/>
            <a:ext cx="4254624" cy="3190968"/>
          </a:xfrm>
        </p:spPr>
      </p:pic>
    </p:spTree>
    <p:extLst>
      <p:ext uri="{BB962C8B-B14F-4D97-AF65-F5344CB8AC3E}">
        <p14:creationId xmlns:p14="http://schemas.microsoft.com/office/powerpoint/2010/main" val="49256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adsolnishko.narod.ru/images/fo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61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764704"/>
            <a:ext cx="6851104" cy="79695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Оформлен в группе уголок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«Гигиены и здоровья»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66" y="1628800"/>
            <a:ext cx="3556490" cy="4741987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66264"/>
            <a:ext cx="3528392" cy="4704523"/>
          </a:xfrm>
        </p:spPr>
      </p:pic>
    </p:spTree>
    <p:extLst>
      <p:ext uri="{BB962C8B-B14F-4D97-AF65-F5344CB8AC3E}">
        <p14:creationId xmlns:p14="http://schemas.microsoft.com/office/powerpoint/2010/main" val="90301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1290</TotalTime>
  <Words>275</Words>
  <Application>Microsoft Office PowerPoint</Application>
  <PresentationFormat>Экран (4:3)</PresentationFormat>
  <Paragraphs>59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Формирование культурно – гигиенических навыков у дошкольников</vt:lpstr>
      <vt:lpstr>Воспитание культурно – гигиенических навыков у детей –направлено на укрепление здоровья ребёнка. </vt:lpstr>
      <vt:lpstr>Забота о здоровье детей, их физическом развитии, начинается с воспитания у них соблюдения:  Личной гигиены Правильного питания Режим дня</vt:lpstr>
      <vt:lpstr> Соблюдение личной гигиены</vt:lpstr>
      <vt:lpstr>Изготовление игровой модели  «Ротовая полость»</vt:lpstr>
      <vt:lpstr>Игровая модель  «Ротовая полость»</vt:lpstr>
      <vt:lpstr>Изготовление дидактической игры  «Здоровая улыбка»</vt:lpstr>
      <vt:lpstr>Дидактическая игра «Чистые руки»</vt:lpstr>
      <vt:lpstr>Оформлен в группе уголок  «Гигиены и здоровья»</vt:lpstr>
      <vt:lpstr>Сюжетно - ролевая игра «Парикмахерская»</vt:lpstr>
      <vt:lpstr>Алгоритмы «Моем руки»,  «Посещение туалета», «Как чистить зубы»</vt:lpstr>
      <vt:lpstr> Правильное питание и культура приема пищи</vt:lpstr>
      <vt:lpstr> Дидактическая игра «Полезные продукты» </vt:lpstr>
      <vt:lpstr> Сюжетно – ролевые игры «Чаепитие» </vt:lpstr>
      <vt:lpstr> Использование алгоритмов  «Схема дежурства», «Сервировка стола» </vt:lpstr>
      <vt:lpstr>  Дежурные по столовой</vt:lpstr>
      <vt:lpstr>  Выращивание лука своими руками</vt:lpstr>
      <vt:lpstr>  Выращивание лука своими руками</vt:lpstr>
      <vt:lpstr>  Приятного аппетита</vt:lpstr>
      <vt:lpstr>Для поддержания ЗОЖ, необходимо соблюдать режим дня</vt:lpstr>
      <vt:lpstr> Использование алгоритмов  «Правильное одевание на прогулку» </vt:lpstr>
      <vt:lpstr> Дидактическая игра  «Одень куклу на прогулку</vt:lpstr>
      <vt:lpstr> Взаимопомощь при одевании</vt:lpstr>
      <vt:lpstr> Дневной сон и дорожка после сна </vt:lpstr>
      <vt:lpstr>Для формирования КГН воспитателю необходимо:</vt:lpstr>
      <vt:lpstr>Заключение</vt:lpstr>
      <vt:lpstr>Спасибо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группа 7</cp:lastModifiedBy>
  <cp:revision>129</cp:revision>
  <dcterms:created xsi:type="dcterms:W3CDTF">2017-10-07T07:45:31Z</dcterms:created>
  <dcterms:modified xsi:type="dcterms:W3CDTF">2022-04-28T07:54:42Z</dcterms:modified>
</cp:coreProperties>
</file>