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6" autoAdjust="0"/>
    <p:restoredTop sz="94660"/>
  </p:normalViewPr>
  <p:slideViewPr>
    <p:cSldViewPr>
      <p:cViewPr varScale="1">
        <p:scale>
          <a:sx n="69" d="100"/>
          <a:sy n="69" d="100"/>
        </p:scale>
        <p:origin x="13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96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7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01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34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745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3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00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8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0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3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7FB239D-7E89-482E-908E-99FB44C7FB31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30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44" b="2044"/>
          <a:stretch>
            <a:fillRect/>
          </a:stretch>
        </p:blipFill>
        <p:spPr>
          <a:xfrm>
            <a:off x="-81907" y="0"/>
            <a:ext cx="9334201" cy="685800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51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👍 Петух и Краски. Сказки и картинки Владимира Григорьевича Сутеева 🐱 |  Сказки для детей. Рассказы и сказки с карт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92899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124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ᐈ Картинка ежик фотография, рисунки забавный ежик фото | скачать на 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8580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151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enagold - Клипарт - Кош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578140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429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етух красивый фото: 21 тыс изображений найдено в Яндекс.Картинках | Петух,  Домашние питомцы, Фотографи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058" y="188640"/>
            <a:ext cx="683733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023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Опасный четверолапый преступник застрелен в Коми | ИА Красная Ве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9080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730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ᐈ Яблоко фото, фотографии картинки яблоки | скачать на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009" y="260648"/>
            <a:ext cx="685799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007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Бабочка – описание, виды, чем питается, где обитает,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046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Заяц - виды, где живет, описание, окрас, чем питается, размно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6" y="188640"/>
            <a:ext cx="883310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95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512" y="188640"/>
            <a:ext cx="3074580" cy="2471957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64088" y="3933056"/>
            <a:ext cx="3565525" cy="26741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9288" y="2204864"/>
            <a:ext cx="3150639" cy="251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07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6693" y="164072"/>
            <a:ext cx="2627784" cy="370110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6150" y="4797152"/>
            <a:ext cx="3565525" cy="19075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5" y="2004244"/>
            <a:ext cx="4581128" cy="257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52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к сказкам Сутеева (В.Г. Сутеев) - Книги в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12068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755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654" r="13654"/>
          <a:stretch>
            <a:fillRect/>
          </a:stretch>
        </p:blipFill>
        <p:spPr>
          <a:xfrm>
            <a:off x="17723" y="0"/>
            <a:ext cx="9134795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485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Читать сказку Мешок яблок - Владимир Сутеев, онлайн бесплатно с  иллюстрациям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01614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86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алочка-выручалочка. Сказки и картинки Владимира Григорьевича Сутеева |  Сказки для детей. Рассказы и сказки с картинками | Книжные иллюстрации,  Сказки, Иллюстр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79009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335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Русские иллюстраторы: Иван Билибин, Борис Дехтерев, Евгений Рачев и другие."/>
          <p:cNvSpPr>
            <a:spLocks noChangeAspect="1" noChangeArrowheads="1"/>
          </p:cNvSpPr>
          <p:nvPr/>
        </p:nvSpPr>
        <p:spPr bwMode="auto">
          <a:xfrm>
            <a:off x="3491880" y="26369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Русские иллюстраторы: Иван Билибин, Борис Дехтерев, Евгений Рачев и други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685799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33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сероссийская занимательная викторина «Квест по мотивам сказки В. Сутеева  «Кто сказал мяу» (v00017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16" y="188640"/>
            <a:ext cx="68984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37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казочные иллюстрации Сутее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76" y="188640"/>
            <a:ext cx="68580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955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👍 Кораблик. Сказки и картинки Владимира Григорьевича Сутеева 🐱 | Сказки  для детей. Рассказы и сказки с карт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43796"/>
            <a:ext cx="8928992" cy="510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07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казка Мышонок и Карандаш. Владимир Сутеев ~ Я happy МА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2210"/>
            <a:ext cx="8856984" cy="598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078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185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Семёнова</dc:creator>
  <cp:lastModifiedBy>Елена Михайловна</cp:lastModifiedBy>
  <cp:revision>24</cp:revision>
  <dcterms:created xsi:type="dcterms:W3CDTF">2015-02-16T17:03:01Z</dcterms:created>
  <dcterms:modified xsi:type="dcterms:W3CDTF">2021-03-23T11:56:17Z</dcterms:modified>
</cp:coreProperties>
</file>