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56" r:id="rId2"/>
    <p:sldId id="257" r:id="rId3"/>
    <p:sldId id="258" r:id="rId4"/>
    <p:sldId id="260" r:id="rId5"/>
    <p:sldId id="264" r:id="rId6"/>
    <p:sldId id="262" r:id="rId7"/>
    <p:sldId id="265" r:id="rId8"/>
    <p:sldId id="268" r:id="rId9"/>
    <p:sldId id="269" r:id="rId10"/>
    <p:sldId id="266" r:id="rId11"/>
    <p:sldId id="263" r:id="rId12"/>
    <p:sldId id="270" r:id="rId13"/>
    <p:sldId id="271" r:id="rId14"/>
    <p:sldId id="272" r:id="rId15"/>
    <p:sldId id="273" r:id="rId16"/>
    <p:sldId id="27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5" autoAdjust="0"/>
    <p:restoredTop sz="94660"/>
  </p:normalViewPr>
  <p:slideViewPr>
    <p:cSldViewPr>
      <p:cViewPr varScale="1">
        <p:scale>
          <a:sx n="80" d="100"/>
          <a:sy n="80" d="100"/>
        </p:scale>
        <p:origin x="1531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13D0CA-1B5C-4EEA-B94B-32F83CDADAAA}" type="datetimeFigureOut">
              <a:rPr lang="ru-RU" smtClean="0"/>
              <a:t>26.12.2024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8A0FF2-6BCE-4829-BD51-089D3F0D6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6972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7664" y="904086"/>
            <a:ext cx="5976663" cy="5013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572804" y="332656"/>
            <a:ext cx="569579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«Сбережём свою планету»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05501" y="5513543"/>
            <a:ext cx="36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Comic Sans MS" pitchFamily="66" charset="0"/>
              </a:rPr>
              <a:t>Выполнила</a:t>
            </a:r>
            <a:r>
              <a:rPr lang="ru-RU" dirty="0">
                <a:latin typeface="Comic Sans MS" pitchFamily="66" charset="0"/>
              </a:rPr>
              <a:t>: </a:t>
            </a:r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Якушева Н.А.</a:t>
            </a:r>
          </a:p>
          <a:p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воспитатель ВКК</a:t>
            </a:r>
          </a:p>
          <a:p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МБДОУ - детский сад № 548</a:t>
            </a:r>
          </a:p>
        </p:txBody>
      </p:sp>
    </p:spTree>
    <p:extLst>
      <p:ext uri="{BB962C8B-B14F-4D97-AF65-F5344CB8AC3E}">
        <p14:creationId xmlns:p14="http://schemas.microsoft.com/office/powerpoint/2010/main" val="7334766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static.vecteezy.com/system/resources/previews/000/432/184/original/a-set-of-wood-element-vector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-17237296"/>
            <a:ext cx="3787361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F:\+Желт.Н.Ю. День Земли и водн.ресурсов +напечатать\13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299" y="1664974"/>
            <a:ext cx="4991168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260648"/>
            <a:ext cx="87849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Большие беды происходят в лесу во время пожара: гибнут животные и растения, мертвеет почва, воздух наполняется едким, отравляющим дымом! Все живое не успевает спастись и гибнет в море огня.</a:t>
            </a:r>
          </a:p>
        </p:txBody>
      </p:sp>
      <p:pic>
        <p:nvPicPr>
          <p:cNvPr id="3076" name="Picture 4" descr="https://thumbs.dreamstime.com/b/earth-cartoon-forest-fire-showing-spreading-flame-smoke-engulfing-191841327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0770" y="1615549"/>
            <a:ext cx="4134272" cy="4134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83210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F:\+Желт.Н.Ю. День Земли и водн.ресурсов +напечатать\23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13999" y="1656735"/>
            <a:ext cx="4993473" cy="432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5046" y="332656"/>
            <a:ext cx="74888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333333"/>
                </a:solidFill>
                <a:latin typeface="Lato"/>
              </a:rPr>
              <a:t> </a:t>
            </a:r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Животных в лесу тоже становится меньше, потому что их уничтожают браконьеры - люди, которые незаконно отлавливают животных, ставят на них капканы, убивают.</a:t>
            </a:r>
            <a:endParaRPr lang="ru-RU" b="1" i="0" dirty="0">
              <a:solidFill>
                <a:srgbClr val="002060"/>
              </a:solidFill>
              <a:effectLst/>
              <a:latin typeface="Comic Sans MS" pitchFamily="66" charset="0"/>
            </a:endParaRPr>
          </a:p>
        </p:txBody>
      </p:sp>
      <p:pic>
        <p:nvPicPr>
          <p:cNvPr id="4098" name="Picture 2" descr="https://www.ridus.ru/images/2020/4/8/1077561/in_article_4e60f3ae1a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2132855"/>
            <a:ext cx="4434640" cy="360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16007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4760424" cy="4120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338740"/>
            <a:ext cx="8106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Многие люди любят отдыхать в лесу, на природе и после пикника  оставляют кучу мусора за собой.</a:t>
            </a:r>
          </a:p>
        </p:txBody>
      </p:sp>
      <p:pic>
        <p:nvPicPr>
          <p:cNvPr id="6146" name="Picture 2" descr="https://avatars.mds.yandex.net/i?id=16d27014df8078b8efb67569141404b9_l-5384577-images-thumbs&amp;n=1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2321019"/>
            <a:ext cx="3669077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29402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https://wiki.mininuniver.ru/images/thumb/c/c2/%D0%91%D0%B8%D0%BE%D0%BB%D0%BE%D0%B3%D1%8E%D0%BB%D0%B8%D0%B82306.jpg/636px-%D0%91%D0%B8%D0%BE%D0%BB%D0%BE%D0%B3%D1%8E%D0%BB%D0%B8%D0%B82306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3860254" cy="483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404664"/>
            <a:ext cx="80365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3300"/>
                </a:solidFill>
                <a:latin typeface="Comic Sans MS" pitchFamily="66" charset="0"/>
                <a:ea typeface="Calibri"/>
                <a:cs typeface="Times New Roman"/>
              </a:rPr>
              <a:t>Есть люди, которые очень давно пытаются помочь нашей планете, разобраться в проблемах окружающей природы, ищут решения, как можно помочь Земле  -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ea typeface="Calibri"/>
                <a:cs typeface="Times New Roman"/>
              </a:rPr>
              <a:t>экологи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3318" name="Picture 6" descr="https://papik.pro/uploads/posts/2022-01/1643017663_33-papik-pro-p-risunok-na-temu-professiya-ekolog-3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1" y="1598152"/>
            <a:ext cx="3240360" cy="47032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49598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08225" y="116632"/>
            <a:ext cx="29813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Comic Sans MS" pitchFamily="66" charset="0"/>
              </a:rPr>
              <a:t>РЕКА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824" y="701407"/>
            <a:ext cx="4915486" cy="2764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714" t="8749" r="2143" b="8532"/>
          <a:stretch/>
        </p:blipFill>
        <p:spPr>
          <a:xfrm>
            <a:off x="5065310" y="667524"/>
            <a:ext cx="3928456" cy="27964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925" y="3607261"/>
            <a:ext cx="5125619" cy="25237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6544" y="3502763"/>
            <a:ext cx="3819823" cy="27327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809019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s://flomaster.club/uploads/posts/2022-07/1658297414_37-flomaster-club-p-palatka-v-lesu-risunok-krasivo-5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6" y="-18881725"/>
            <a:ext cx="4639651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7" name="Picture 9" descr="https://flomaster.club/uploads/posts/2022-07/1658297414_37-flomaster-club-p-palatka-v-lesu-risunok-krasivo-5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7" y="-17591069"/>
            <a:ext cx="2976264" cy="2309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https://mghmin.ru/wp-content/uploads/2022/07/vector-man-looking-at-pile-of-trash-in-the-park-scaled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1061" y="809507"/>
            <a:ext cx="4046412" cy="29462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8" name="Picture 1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17336" y="764705"/>
            <a:ext cx="3852451" cy="29910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95936" y="258346"/>
            <a:ext cx="1123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3300"/>
                </a:solidFill>
                <a:latin typeface="Comic Sans MS" pitchFamily="66" charset="0"/>
              </a:rPr>
              <a:t>ЛЕС</a:t>
            </a:r>
          </a:p>
        </p:txBody>
      </p:sp>
      <p:pic>
        <p:nvPicPr>
          <p:cNvPr id="17423" name="Picture 15" descr="https://cdn4.vectorstock.com/i/1000x1000/04/83/group-kids-picking-up-rubbish-vector-26210483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8883" y="3764196"/>
            <a:ext cx="4458625" cy="25451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5" name="Picture 17" descr="https://dou15.edu-nv.ru/files/administrator.dou15_edu_nv_ru/%D0%BD%D0%BE%D0%B2%D0%BE%D1%81%D1%82%D0%B8/%D0%BE%D0%BA%D1%82%D1%8F%D0%B1%D1%80%D1%8C/%D1%8D%D0%BA%D0%BE%D0%B4%D0%B5%D0%B6%D1%83%D1%80%D0%BD%D1%8B%D0%B9_%D0%BF%D0%BE_%D1%81%D1%82%D1%80%D0%B0%D0%BD%D0%B5/%D0%BA%D0%B0%D1%80%D1%82%D0%B8%D0%BD%D0%BA%D0%B0_%D0%B4%D0%B5%D1%82%D0%B8_%D1%83%D0%B1%D0%B8%D1%80%D0%B0%D1%8E%D1%82_%D0%BC%D1%83%D1%81%D0%BE%D1%80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17508" y="3789415"/>
            <a:ext cx="4161924" cy="24418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6914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35896" y="172886"/>
            <a:ext cx="189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  <a:latin typeface="Comic Sans MS" pitchFamily="66" charset="0"/>
              </a:rPr>
              <a:t>Город </a:t>
            </a:r>
          </a:p>
        </p:txBody>
      </p:sp>
      <p:pic>
        <p:nvPicPr>
          <p:cNvPr id="18436" name="Picture 4" descr="https://cdn3.vectorstock.com/i/1000x1000/41/07/scene-with-three-kids-wearing-mask-in-big-city-vector-29554107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535" y="775992"/>
            <a:ext cx="4454145" cy="28298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49680" y="775994"/>
            <a:ext cx="3898784" cy="28298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41" name="Picture 9" descr="https://i.ytimg.com/vi/Druz0p0C1RI/maxresdefault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535" y="3683471"/>
            <a:ext cx="4454145" cy="29431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3" name="Picture 11" descr="https://static.vecteezy.com/system/resources/previews/001/445/043/original/scene-with-kid-planting-trees-in-the-garden-free-vector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5" y="-21191538"/>
            <a:ext cx="4747713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6" name="Picture 14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004048" y="3616437"/>
            <a:ext cx="3312368" cy="3010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2642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827" y="1484784"/>
            <a:ext cx="7007719" cy="52557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683546" y="190244"/>
            <a:ext cx="70922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Космонавты  научились летать очень далеко от нашей Земли. Они видели сверху нашу планету. Оказывается наша Земля голубая и маленькая. Космонавты сфотографировали из космоса Землю. Вот она какая</a:t>
            </a:r>
            <a:endParaRPr lang="ru-RU" sz="1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9526" y="974536"/>
            <a:ext cx="5017443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372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adonius.club/uploads/posts/2022-02/1644672811_1-adonius-club-p-globus-na-belom-fone-1.p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07704" y="1122176"/>
            <a:ext cx="5040559" cy="5539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98556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Comic Sans MS" pitchFamily="66" charset="0"/>
                <a:ea typeface="Times New Roman"/>
              </a:rPr>
              <a:t>Посмотрите на глобус. Его придумали и сделали люди. 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Comic Sans MS" pitchFamily="66" charset="0"/>
                <a:ea typeface="Times New Roman"/>
              </a:rPr>
              <a:t>Глядя на глобус , мы можем многое узнать о нашей планете.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Comic Sans MS" pitchFamily="66" charset="0"/>
                <a:ea typeface="Times New Roman"/>
              </a:rPr>
              <a:t> 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03300"/>
                </a:solidFill>
                <a:latin typeface="Comic Sans MS" pitchFamily="66" charset="0"/>
                <a:ea typeface="Times New Roman"/>
              </a:rPr>
              <a:t>- Какой формы Земля? (</a:t>
            </a:r>
            <a:r>
              <a:rPr lang="ru-RU" b="1" i="1" dirty="0">
                <a:solidFill>
                  <a:srgbClr val="003300"/>
                </a:solidFill>
                <a:latin typeface="Comic Sans MS" pitchFamily="66" charset="0"/>
                <a:ea typeface="Calibri"/>
                <a:cs typeface="Times New Roman"/>
              </a:rPr>
              <a:t>Она круглая. Похожа на шар</a:t>
            </a:r>
            <a:r>
              <a:rPr lang="ru-RU" dirty="0">
                <a:solidFill>
                  <a:srgbClr val="003300"/>
                </a:solidFill>
                <a:latin typeface="Calibri"/>
                <a:ea typeface="Calibri"/>
                <a:cs typeface="Times New Roman"/>
              </a:rPr>
              <a:t>.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  <a:ea typeface="Times New Roman"/>
              </a:rPr>
              <a:t>)</a:t>
            </a:r>
            <a:endParaRPr lang="ru-RU" b="1" dirty="0">
              <a:solidFill>
                <a:srgbClr val="003300"/>
              </a:solidFill>
              <a:effectLst/>
              <a:latin typeface="Comic Sans MS" pitchFamily="66" charset="0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2899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260648"/>
            <a:ext cx="8928992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spcAft>
                <a:spcPts val="0"/>
              </a:spcAft>
              <a:buFontTx/>
              <a:buChar char="-"/>
            </a:pPr>
            <a:r>
              <a:rPr lang="ru-RU" b="1" dirty="0">
                <a:solidFill>
                  <a:srgbClr val="003300"/>
                </a:solidFill>
                <a:latin typeface="Comic Sans MS" pitchFamily="66" charset="0"/>
                <a:ea typeface="Times New Roman"/>
              </a:rPr>
              <a:t>Какие цвета мы видим на глобусе? </a:t>
            </a:r>
          </a:p>
          <a:p>
            <a:pPr marL="285750" indent="-285750">
              <a:spcAft>
                <a:spcPts val="0"/>
              </a:spcAft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Comic Sans MS" pitchFamily="66" charset="0"/>
                <a:ea typeface="Times New Roman"/>
              </a:rPr>
              <a:t>Коричневый, светло-коричневый, желтый, зеленый – суша: леса, горы, пустыни.</a:t>
            </a:r>
          </a:p>
          <a:p>
            <a:pPr marL="285750" indent="-285750">
              <a:spcAft>
                <a:spcPts val="0"/>
              </a:spcAft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Comic Sans MS" pitchFamily="66" charset="0"/>
                <a:ea typeface="Times New Roman"/>
              </a:rPr>
              <a:t>Голубой, синий – вода: океаны, моря, реки</a:t>
            </a:r>
          </a:p>
          <a:p>
            <a:pPr algn="ctr">
              <a:spcAft>
                <a:spcPts val="0"/>
              </a:spcAft>
            </a:pPr>
            <a:endParaRPr lang="ru-RU" sz="900" dirty="0">
              <a:solidFill>
                <a:srgbClr val="002060"/>
              </a:solidFill>
              <a:latin typeface="Comic Sans MS" pitchFamily="66" charset="0"/>
              <a:ea typeface="Times New Roman"/>
            </a:endParaRPr>
          </a:p>
        </p:txBody>
      </p:sp>
      <p:pic>
        <p:nvPicPr>
          <p:cNvPr id="4100" name="Picture 4" descr="https://thumbs.dreamstime.com/b/%D1%80%D0%B0%D0%B7%D0%B1%D0%B8%D0%B2%D0%BE%D1%87%D0%BD%D1%8B%D0%B9-%D0%B3%D0%BB%D0%BE%D0%B1%D1%83%D1%81-eurasia-7819469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0" y="1431205"/>
            <a:ext cx="5544617" cy="5426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6350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cdn.culture.ru/images/10e7a58b-8dfa-57ac-b386-2c3bcff12e0d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88640"/>
            <a:ext cx="58326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3300"/>
                </a:solidFill>
                <a:latin typeface="Monotype Corsiva" pitchFamily="66" charset="0"/>
                <a:ea typeface="Times New Roman"/>
              </a:rPr>
              <a:t>Красивая наша планета Земля!</a:t>
            </a:r>
            <a:endParaRPr lang="ru-RU" sz="2000" b="1" dirty="0">
              <a:solidFill>
                <a:srgbClr val="003300"/>
              </a:solidFill>
              <a:latin typeface="Monotype Corsiva" pitchFamily="66" charset="0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3300"/>
                </a:solidFill>
                <a:latin typeface="Monotype Corsiva" pitchFamily="66" charset="0"/>
                <a:ea typeface="Times New Roman"/>
              </a:rPr>
              <a:t>Моря, океаны, леса и поля.</a:t>
            </a:r>
            <a:endParaRPr lang="ru-RU" sz="2000" b="1" dirty="0">
              <a:solidFill>
                <a:srgbClr val="003300"/>
              </a:solidFill>
              <a:latin typeface="Monotype Corsiva" pitchFamily="66" charset="0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3300"/>
                </a:solidFill>
                <a:latin typeface="Monotype Corsiva" pitchFamily="66" charset="0"/>
                <a:ea typeface="Times New Roman"/>
              </a:rPr>
              <a:t>Ветра и туманы, дожди и снега.</a:t>
            </a:r>
            <a:endParaRPr lang="ru-RU" sz="2000" b="1" dirty="0">
              <a:solidFill>
                <a:srgbClr val="003300"/>
              </a:solidFill>
              <a:latin typeface="Monotype Corsiva" pitchFamily="66" charset="0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3300"/>
                </a:solidFill>
                <a:latin typeface="Monotype Corsiva" pitchFamily="66" charset="0"/>
                <a:ea typeface="Times New Roman"/>
              </a:rPr>
              <a:t>Землянину каждому ты дорога!</a:t>
            </a:r>
            <a:endParaRPr lang="ru-RU" sz="2000" b="1" dirty="0">
              <a:solidFill>
                <a:srgbClr val="003300"/>
              </a:solidFill>
              <a:latin typeface="Monotype Corsiva" pitchFamily="66" charset="0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3300"/>
                </a:solidFill>
                <a:latin typeface="Monotype Corsiva" pitchFamily="66" charset="0"/>
                <a:ea typeface="Times New Roman"/>
              </a:rPr>
              <a:t>Уютная наша планета Земля,</a:t>
            </a:r>
            <a:endParaRPr lang="ru-RU" sz="2000" b="1" dirty="0">
              <a:solidFill>
                <a:srgbClr val="003300"/>
              </a:solidFill>
              <a:latin typeface="Monotype Corsiva" pitchFamily="66" charset="0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3300"/>
                </a:solidFill>
                <a:latin typeface="Monotype Corsiva" pitchFamily="66" charset="0"/>
                <a:ea typeface="Times New Roman"/>
              </a:rPr>
              <a:t>Здесь всё для комфорта, здесь всё для жилья.</a:t>
            </a:r>
            <a:endParaRPr lang="ru-RU" sz="2000" b="1" dirty="0">
              <a:solidFill>
                <a:srgbClr val="003300"/>
              </a:solidFill>
              <a:latin typeface="Monotype Corsiva" pitchFamily="66" charset="0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3300"/>
                </a:solidFill>
                <a:latin typeface="Monotype Corsiva" pitchFamily="66" charset="0"/>
                <a:ea typeface="Times New Roman"/>
              </a:rPr>
              <a:t>Планету украсили люди труда.</a:t>
            </a:r>
            <a:endParaRPr lang="ru-RU" sz="2000" b="1" dirty="0">
              <a:solidFill>
                <a:srgbClr val="003300"/>
              </a:solidFill>
              <a:latin typeface="Monotype Corsiva" pitchFamily="66" charset="0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3300"/>
                </a:solidFill>
                <a:latin typeface="Monotype Corsiva" pitchFamily="66" charset="0"/>
                <a:ea typeface="Times New Roman"/>
              </a:rPr>
              <a:t>Построив дороги, сады, города.</a:t>
            </a:r>
            <a:endParaRPr lang="ru-RU" sz="2000" b="1" dirty="0">
              <a:solidFill>
                <a:srgbClr val="003300"/>
              </a:solidFill>
              <a:effectLst/>
              <a:latin typeface="Monotype Corsiva" pitchFamily="66" charset="0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3504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kartinkin.net/uploads/posts/2022-06/1655721466_13-kartinkin-net-p-kartinki-pisem-14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100" y="116632"/>
            <a:ext cx="7451102" cy="6545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 rot="21409269">
            <a:off x="2112523" y="1766204"/>
            <a:ext cx="52800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3300"/>
                </a:solidFill>
                <a:latin typeface="Comic Sans MS" pitchFamily="66" charset="0"/>
                <a:ea typeface="Times New Roman"/>
              </a:rPr>
              <a:t>«Я в беде! Я не в силах исправить всё то зло, которое творит человек. Я не в силах очистить воздух и реки, спасти гибнущих животных и птиц…Сил моих всё меньше и меньше. Помогите разгадать причины моих бед и найти дорогу к спасению»</a:t>
            </a:r>
            <a:endParaRPr lang="ru-RU" sz="1600" dirty="0">
              <a:solidFill>
                <a:srgbClr val="003300"/>
              </a:solidFill>
              <a:effectLst/>
              <a:latin typeface="Comic Sans MS" pitchFamily="66" charset="0"/>
              <a:ea typeface="Times New Roman"/>
            </a:endParaRPr>
          </a:p>
        </p:txBody>
      </p:sp>
      <p:pic>
        <p:nvPicPr>
          <p:cNvPr id="5122" name="Picture 2" descr="https://i.ytimg.com/vi/aEKkLj2TCtg/maxresdefault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14408" y="3665579"/>
            <a:ext cx="2448486" cy="2199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85978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static.vecteezy.com/system/resources/previews/000/432/184/original/a-set-of-wood-element-vector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-17237296"/>
            <a:ext cx="3787361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260648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Наша планета Земля в опасности. На ней много больных мест. 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Это получилось, потому, что люди построили много заводов, фабрик. От этих предприятий загрязняется воздух – его загрязнят дым, который выходит из труб в небо, газы от машин. 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8195" name="Picture 3" descr="F:\+Желт.Н.Ю. День Земли и водн.ресурсов +напечатать\21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5" y="1772816"/>
            <a:ext cx="4867709" cy="4213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https://1.bp.blogspot.com/-sYnPW4239zQ/YRUy2iLssUI/AAAAAAAAAGg/zow3oSXhvF4zoWWtDyLaU4pSSSFtGOusACLcBGAsYHQ/w1200-h630-p-k-no-nu/earthcryin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https://1.bp.blogspot.com/-sYnPW4239zQ/YRUy2iLssUI/AAAAAAAAAGg/zow3oSXhvF4zoWWtDyLaU4pSSSFtGOusACLcBGAsYHQ/w1200-h630-p-k-no-nu/earthcrying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https://1.bp.blogspot.com/-sYnPW4239zQ/YRUy2iLssUI/AAAAAAAAAGg/zow3oSXhvF4zoWWtDyLaU4pSSSFtGOusACLcBGAsYHQ/w1200-h630-p-k-no-nu/earthcrying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https://www.pngall.com/wp-content/uploads/5/Earth-Pollution-PNG-HD-Image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3072" y="1628800"/>
            <a:ext cx="3881416" cy="4006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61541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static.vecteezy.com/system/resources/previews/000/432/184/original/a-set-of-wood-element-vector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-17237296"/>
            <a:ext cx="3787361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188640"/>
            <a:ext cx="87129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Отходы заводов сливаются в реки, моря и загрязняют их, нефть во время аварий проливается в воду морей и океанов.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 Так загрязняется наша Земля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9218" name="Picture 2" descr="F:\+Желт.Н.Ю. День Земли и водн.ресурсов +напечатать\31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82364" y="1628800"/>
            <a:ext cx="4824797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628800"/>
            <a:ext cx="3420279" cy="3650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4949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static.vecteezy.com/system/resources/previews/000/432/184/original/a-set-of-wood-element-vector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-17237296"/>
            <a:ext cx="3787361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F:\+Желт.Н.Ю. День Земли и водн.ресурсов +напечатать\1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0738" y="1556792"/>
            <a:ext cx="4945307" cy="4280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8818" y="332656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К сожалению, люди не берегут деревья и срубают их топором. 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Comic Sans MS" pitchFamily="66" charset="0"/>
              </a:rPr>
              <a:t>Их становится все меньше и меньше.</a:t>
            </a:r>
          </a:p>
        </p:txBody>
      </p:sp>
      <p:pic>
        <p:nvPicPr>
          <p:cNvPr id="2056" name="Picture 8" descr="https://cdn.trinixy.ru/uploads/posts/2019-06/1560245324_comix_02.jpg"/>
          <p:cNvPicPr>
            <a:picLocks noChangeAspect="1" noChangeArrowheads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526" y="1896983"/>
            <a:ext cx="3942212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8942148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430</TotalTime>
  <Words>427</Words>
  <Application>Microsoft Office PowerPoint</Application>
  <PresentationFormat>Экран (4:3)</PresentationFormat>
  <Paragraphs>34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Calibri</vt:lpstr>
      <vt:lpstr>Comic Sans MS</vt:lpstr>
      <vt:lpstr>Georgia</vt:lpstr>
      <vt:lpstr>Lato</vt:lpstr>
      <vt:lpstr>Monotype Corsiva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111</dc:creator>
  <cp:lastModifiedBy>Наталья</cp:lastModifiedBy>
  <cp:revision>42</cp:revision>
  <dcterms:created xsi:type="dcterms:W3CDTF">2022-12-23T16:56:51Z</dcterms:created>
  <dcterms:modified xsi:type="dcterms:W3CDTF">2024-12-26T05:39:41Z</dcterms:modified>
</cp:coreProperties>
</file>