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4FCA-1CE3-4C03-BBDF-68D2FD901E6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AFC24-2D06-48B1-8F8D-207E859718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6222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C4FCA-1CE3-4C03-BBDF-68D2FD901E6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AFC24-2D06-48B1-8F8D-207E859718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42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hoto_2025-11-02_13-14-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832" y="0"/>
            <a:ext cx="922283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«ПОЛЕТ К ЗВЕЗДАМ»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hoto_2025-11-07_12-14-44 (2).jpg"/>
          <p:cNvPicPr>
            <a:picLocks noChangeAspect="1"/>
          </p:cNvPicPr>
          <p:nvPr/>
        </p:nvPicPr>
        <p:blipFill>
          <a:blip r:embed="rId3"/>
          <a:srcRect l="9722" t="5208" r="8333" b="9375"/>
          <a:stretch>
            <a:fillRect/>
          </a:stretch>
        </p:blipFill>
        <p:spPr>
          <a:xfrm rot="16200000">
            <a:off x="2178827" y="1321579"/>
            <a:ext cx="4214842" cy="5857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hoto_2025-11-02_13-14-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832" y="0"/>
            <a:ext cx="922283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7286644" cy="128588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 «Полет к звездам»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Категория: 3D моделирование «Звездные мечты»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928934"/>
            <a:ext cx="892971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МБДОУ – детский сад №548, г. Екатеринбург</a:t>
            </a:r>
          </a:p>
          <a:p>
            <a:pPr indent="4572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Работу выполнил воспитанник подготовительной </a:t>
            </a:r>
          </a:p>
          <a:p>
            <a:pPr indent="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группы ЗПР – Муравьев Матвей, 6 лет.</a:t>
            </a:r>
          </a:p>
          <a:p>
            <a:pPr indent="4572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Куратор – Перминова Екатерина Андреевна, учитель-дефектолог.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hoto_2025-11-02_13-14-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832" y="0"/>
            <a:ext cx="922283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844" y="2357430"/>
            <a:ext cx="928132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Шаг 1.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Подготовка шаблонов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Нарисованные на бумаге ракета, космонавт, звезды и полумесяц.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помощью 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ручки начинаем обводить по контуру наши заготовки.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Шаг 2.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Создаем героя космоса. Обводим по контуру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космонавта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черным пластиком,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затем заполняем внутреннюю часть, рисуя линии от одного края к другому.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Ракета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обводим контур красным пластиком. Огонь рисуем отдельно, заполняем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внутреннюю часть  огня красным, желтым и оранжевом ластиком в хаотичном движении.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Полумесяц и звезды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детали обводим по контуру и закрашиваем.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hoto_2025-11-02_13-33-36.jpg"/>
          <p:cNvPicPr>
            <a:picLocks noChangeAspect="1"/>
          </p:cNvPicPr>
          <p:nvPr/>
        </p:nvPicPr>
        <p:blipFill>
          <a:blip r:embed="rId3" cstate="print"/>
          <a:srcRect t="7291" r="8333" b="19791"/>
          <a:stretch>
            <a:fillRect/>
          </a:stretch>
        </p:blipFill>
        <p:spPr>
          <a:xfrm>
            <a:off x="0" y="142852"/>
            <a:ext cx="2087986" cy="2214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photo_2025-11-02_13-33-37.jpg"/>
          <p:cNvPicPr>
            <a:picLocks noChangeAspect="1"/>
          </p:cNvPicPr>
          <p:nvPr/>
        </p:nvPicPr>
        <p:blipFill>
          <a:blip r:embed="rId4" cstate="print"/>
          <a:srcRect l="4166" t="9375" r="11111" b="19791"/>
          <a:stretch>
            <a:fillRect/>
          </a:stretch>
        </p:blipFill>
        <p:spPr>
          <a:xfrm>
            <a:off x="2285984" y="142852"/>
            <a:ext cx="1858439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photo_2025-11-02_13-33-38.jpg"/>
          <p:cNvPicPr>
            <a:picLocks noChangeAspect="1"/>
          </p:cNvPicPr>
          <p:nvPr/>
        </p:nvPicPr>
        <p:blipFill>
          <a:blip r:embed="rId5" cstate="print"/>
          <a:srcRect l="6944" t="12500" r="1389" b="22916"/>
          <a:stretch>
            <a:fillRect/>
          </a:stretch>
        </p:blipFill>
        <p:spPr>
          <a:xfrm>
            <a:off x="4286248" y="214290"/>
            <a:ext cx="2433501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photo_2025-11-02_13-33-38.jpg"/>
          <p:cNvPicPr>
            <a:picLocks noChangeAspect="1"/>
          </p:cNvPicPr>
          <p:nvPr/>
        </p:nvPicPr>
        <p:blipFill>
          <a:blip r:embed="rId6" cstate="print"/>
          <a:srcRect l="1389" t="12500" r="13889" b="21875"/>
          <a:stretch>
            <a:fillRect/>
          </a:stretch>
        </p:blipFill>
        <p:spPr>
          <a:xfrm>
            <a:off x="6858016" y="500042"/>
            <a:ext cx="2075104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photo_2025-11-02_13-33-42.jpg"/>
          <p:cNvPicPr>
            <a:picLocks noChangeAspect="1"/>
          </p:cNvPicPr>
          <p:nvPr/>
        </p:nvPicPr>
        <p:blipFill>
          <a:blip r:embed="rId7" cstate="print"/>
          <a:srcRect b="15625"/>
          <a:stretch>
            <a:fillRect/>
          </a:stretch>
        </p:blipFill>
        <p:spPr>
          <a:xfrm>
            <a:off x="2143108" y="4786299"/>
            <a:ext cx="1714512" cy="1928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photo_2025-11-02_13-33-40.jpg"/>
          <p:cNvPicPr>
            <a:picLocks noChangeAspect="1"/>
          </p:cNvPicPr>
          <p:nvPr/>
        </p:nvPicPr>
        <p:blipFill>
          <a:blip r:embed="rId8" cstate="print"/>
          <a:srcRect l="6806" t="1979" r="-2640" b="23020"/>
          <a:stretch>
            <a:fillRect/>
          </a:stretch>
        </p:blipFill>
        <p:spPr>
          <a:xfrm>
            <a:off x="142844" y="4714884"/>
            <a:ext cx="1711512" cy="1785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photo_2025-11-02_13-33-41.jpg"/>
          <p:cNvPicPr>
            <a:picLocks noChangeAspect="1"/>
          </p:cNvPicPr>
          <p:nvPr/>
        </p:nvPicPr>
        <p:blipFill>
          <a:blip r:embed="rId9" cstate="print"/>
          <a:srcRect t="5208" r="6944" b="20833"/>
          <a:stretch>
            <a:fillRect/>
          </a:stretch>
        </p:blipFill>
        <p:spPr>
          <a:xfrm>
            <a:off x="4357686" y="4786322"/>
            <a:ext cx="1785950" cy="1892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photo_2025-11-02_13-33-40 (2).jpg"/>
          <p:cNvPicPr>
            <a:picLocks noChangeAspect="1"/>
          </p:cNvPicPr>
          <p:nvPr/>
        </p:nvPicPr>
        <p:blipFill>
          <a:blip r:embed="rId10" cstate="print"/>
          <a:srcRect t="12396" r="2777" b="20937"/>
          <a:stretch>
            <a:fillRect/>
          </a:stretch>
        </p:blipFill>
        <p:spPr>
          <a:xfrm>
            <a:off x="6715140" y="4572007"/>
            <a:ext cx="2214578" cy="2024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hoto_2025-11-02_13-14-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832" y="0"/>
            <a:ext cx="922283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643182"/>
            <a:ext cx="821814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Шаг 3.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Сборка «Полета к звездам»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Самая волшебная часть. Берем нашу основу и прикладываем ракету с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космонавтом к основе в том месте, где она должна «лететь». С помощью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ручки прикрепляем ракету к основе. Точно так же прикрепляем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звезды и полумесяц к основе. </a:t>
            </a:r>
          </a:p>
        </p:txBody>
      </p:sp>
      <p:pic>
        <p:nvPicPr>
          <p:cNvPr id="5" name="Рисунок 4" descr="photo_2025-11-07_12-14-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142852"/>
            <a:ext cx="189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photo_2025-11-07_12-14-4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214290"/>
            <a:ext cx="189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photo_2025-11-07_12-14-48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72264" y="214290"/>
            <a:ext cx="189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photo_2025-11-07_12-14-48.jpg"/>
          <p:cNvPicPr>
            <a:picLocks noChangeAspect="1"/>
          </p:cNvPicPr>
          <p:nvPr/>
        </p:nvPicPr>
        <p:blipFill>
          <a:blip r:embed="rId6" cstate="print"/>
          <a:srcRect b="17897"/>
          <a:stretch>
            <a:fillRect/>
          </a:stretch>
        </p:blipFill>
        <p:spPr>
          <a:xfrm>
            <a:off x="3929058" y="4214818"/>
            <a:ext cx="2160000" cy="236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photo_2025-11-07_12-14-47.jpg"/>
          <p:cNvPicPr>
            <a:picLocks noChangeAspect="1"/>
          </p:cNvPicPr>
          <p:nvPr/>
        </p:nvPicPr>
        <p:blipFill>
          <a:blip r:embed="rId7" cstate="print"/>
          <a:srcRect b="13183"/>
          <a:stretch>
            <a:fillRect/>
          </a:stretch>
        </p:blipFill>
        <p:spPr>
          <a:xfrm>
            <a:off x="6572264" y="4000504"/>
            <a:ext cx="2160000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hoto_2025-11-02_13-14-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832" y="0"/>
            <a:ext cx="922283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hoto_2025-11-07_12-14-44.jpg"/>
          <p:cNvPicPr>
            <a:picLocks noChangeAspect="1"/>
          </p:cNvPicPr>
          <p:nvPr/>
        </p:nvPicPr>
        <p:blipFill>
          <a:blip r:embed="rId3"/>
          <a:srcRect t="19791" r="13889"/>
          <a:stretch>
            <a:fillRect/>
          </a:stretch>
        </p:blipFill>
        <p:spPr>
          <a:xfrm>
            <a:off x="285720" y="642918"/>
            <a:ext cx="4429138" cy="5500702"/>
          </a:xfrm>
          <a:prstGeom prst="rect">
            <a:avLst/>
          </a:prstGeom>
        </p:spPr>
      </p:pic>
      <p:pic>
        <p:nvPicPr>
          <p:cNvPr id="5" name="Рисунок 4" descr="photo_2025-11-07_12-14-46.jpg"/>
          <p:cNvPicPr>
            <a:picLocks noChangeAspect="1"/>
          </p:cNvPicPr>
          <p:nvPr/>
        </p:nvPicPr>
        <p:blipFill>
          <a:blip r:embed="rId4" cstate="print"/>
          <a:srcRect b="27819"/>
          <a:stretch>
            <a:fillRect/>
          </a:stretch>
        </p:blipFill>
        <p:spPr>
          <a:xfrm>
            <a:off x="5572132" y="214290"/>
            <a:ext cx="3104682" cy="2988000"/>
          </a:xfrm>
          <a:prstGeom prst="rect">
            <a:avLst/>
          </a:prstGeom>
        </p:spPr>
      </p:pic>
      <p:pic>
        <p:nvPicPr>
          <p:cNvPr id="6" name="Рисунок 5" descr="photo_2025-11-07_12-14-45.jpg"/>
          <p:cNvPicPr>
            <a:picLocks noChangeAspect="1"/>
          </p:cNvPicPr>
          <p:nvPr/>
        </p:nvPicPr>
        <p:blipFill>
          <a:blip r:embed="rId5" cstate="print"/>
          <a:srcRect b="15663"/>
          <a:stretch>
            <a:fillRect/>
          </a:stretch>
        </p:blipFill>
        <p:spPr>
          <a:xfrm>
            <a:off x="5214942" y="3500438"/>
            <a:ext cx="2881314" cy="324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hoto_2025-11-02_13-14-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832" y="0"/>
            <a:ext cx="922283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hoto_2025-11-07_12-19-40.jpg"/>
          <p:cNvPicPr>
            <a:picLocks noChangeAspect="1"/>
          </p:cNvPicPr>
          <p:nvPr/>
        </p:nvPicPr>
        <p:blipFill>
          <a:blip r:embed="rId3" cstate="print"/>
          <a:srcRect r="13570" b="5290"/>
          <a:stretch>
            <a:fillRect/>
          </a:stretch>
        </p:blipFill>
        <p:spPr>
          <a:xfrm rot="16200000">
            <a:off x="5192255" y="-477403"/>
            <a:ext cx="3000396" cy="4383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photo_2025-11-07_12-19-39.jpg"/>
          <p:cNvPicPr>
            <a:picLocks noChangeAspect="1"/>
          </p:cNvPicPr>
          <p:nvPr/>
        </p:nvPicPr>
        <p:blipFill>
          <a:blip r:embed="rId4" cstate="print"/>
          <a:srcRect t="11056" r="-1841"/>
          <a:stretch>
            <a:fillRect/>
          </a:stretch>
        </p:blipFill>
        <p:spPr>
          <a:xfrm>
            <a:off x="0" y="1928802"/>
            <a:ext cx="4341845" cy="284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photo_2025-11-07_12-19-38.jpg"/>
          <p:cNvPicPr>
            <a:picLocks noChangeAspect="1"/>
          </p:cNvPicPr>
          <p:nvPr/>
        </p:nvPicPr>
        <p:blipFill>
          <a:blip r:embed="rId5" cstate="print"/>
          <a:srcRect t="22679" r="12230"/>
          <a:stretch>
            <a:fillRect/>
          </a:stretch>
        </p:blipFill>
        <p:spPr>
          <a:xfrm>
            <a:off x="4500562" y="3714752"/>
            <a:ext cx="4413402" cy="291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187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«ПОЛЕТ К ЗВЕЗДАМ»</vt:lpstr>
      <vt:lpstr>Конкурс «Полет к звездам»   Категория: 3D моделирование «Звездные мечты»</vt:lpstr>
      <vt:lpstr>Слайд 3</vt:lpstr>
      <vt:lpstr>Слайд 4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ivan</dc:creator>
  <cp:lastModifiedBy>fruen</cp:lastModifiedBy>
  <cp:revision>7</cp:revision>
  <dcterms:created xsi:type="dcterms:W3CDTF">2012-01-27T11:22:18Z</dcterms:created>
  <dcterms:modified xsi:type="dcterms:W3CDTF">2025-11-07T07:21:16Z</dcterms:modified>
</cp:coreProperties>
</file>