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543" autoAdjust="0"/>
    <p:restoredTop sz="94660"/>
  </p:normalViewPr>
  <p:slideViewPr>
    <p:cSldViewPr>
      <p:cViewPr varScale="1">
        <p:scale>
          <a:sx n="82" d="100"/>
          <a:sy n="82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465E9-E91D-4901-97E6-8CF86BB29DC5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9E9FC-2381-4143-A57F-05408532A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14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25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3.jpeg"/><Relationship Id="rId5" Type="http://schemas.openxmlformats.org/officeDocument/2006/relationships/image" Target="../media/image38.jpeg"/><Relationship Id="rId10" Type="http://schemas.openxmlformats.org/officeDocument/2006/relationships/image" Target="../media/image42.jpeg"/><Relationship Id="rId4" Type="http://schemas.openxmlformats.org/officeDocument/2006/relationships/image" Target="../media/image37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14.png"/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16.jpeg"/><Relationship Id="rId9" Type="http://schemas.openxmlformats.org/officeDocument/2006/relationships/image" Target="../media/image5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13" Type="http://schemas.openxmlformats.org/officeDocument/2006/relationships/image" Target="../media/image25.png"/><Relationship Id="rId3" Type="http://schemas.openxmlformats.org/officeDocument/2006/relationships/image" Target="../media/image54.jpeg"/><Relationship Id="rId7" Type="http://schemas.openxmlformats.org/officeDocument/2006/relationships/image" Target="../media/image30.jpeg"/><Relationship Id="rId12" Type="http://schemas.openxmlformats.org/officeDocument/2006/relationships/image" Target="../media/image6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11" Type="http://schemas.openxmlformats.org/officeDocument/2006/relationships/image" Target="../media/image61.jpeg"/><Relationship Id="rId5" Type="http://schemas.openxmlformats.org/officeDocument/2006/relationships/image" Target="../media/image56.jpeg"/><Relationship Id="rId10" Type="http://schemas.openxmlformats.org/officeDocument/2006/relationships/image" Target="../media/image60.jpeg"/><Relationship Id="rId4" Type="http://schemas.openxmlformats.org/officeDocument/2006/relationships/image" Target="../media/image55.jpeg"/><Relationship Id="rId9" Type="http://schemas.openxmlformats.org/officeDocument/2006/relationships/image" Target="../media/image5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63.userapi.com/impg/zzYlpre5ssZTdIq2hELoGT3Y3Qs9TwXKcOlG0A/Sk6oxl4e_ow.jpg?size=1280x719&amp;quality=96&amp;sign=e1165b24035f512aeb99f4d60493f87f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214290"/>
            <a:ext cx="52529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Интерактивная игра </a:t>
            </a:r>
            <a:endParaRPr lang="ru-RU" sz="4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857364"/>
            <a:ext cx="819564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Полезные и вредные </a:t>
            </a:r>
          </a:p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продукты 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14.userapi.com/impg/PFeTOqFykXaH8NkuYkr9jTjrDdhnSz3S7EqhqQ/iqxSRlzuklU.jpg?size=1200x720&amp;quality=96&amp;sign=7a311833c8febe24ffd617ee1042e1c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783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6643734" cy="524034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На слайде изображены разного вида продукты.</a:t>
            </a:r>
          </a:p>
          <a:p>
            <a:pPr algn="just"/>
            <a:r>
              <a:rPr lang="ru-RU" sz="2400" dirty="0" smtClean="0"/>
              <a:t>Нужно кликнуть на тот продукт, который является полезным. Если продукт выбран правильно, то он перелетит в пакет,  а если не правильно, то исчезнет.   </a:t>
            </a:r>
          </a:p>
          <a:p>
            <a:pPr algn="just"/>
            <a:r>
              <a:rPr lang="ru-RU" sz="2400" dirty="0" smtClean="0"/>
              <a:t>Нужно кликнуть на тот продукт, который </a:t>
            </a:r>
            <a:r>
              <a:rPr lang="ru-RU" sz="2400" smtClean="0"/>
              <a:t>является  вредным. </a:t>
            </a:r>
            <a:r>
              <a:rPr lang="ru-RU" sz="2400" dirty="0" smtClean="0"/>
              <a:t>Если продукт выбран правильно, то он перелетит в мусорный бак,  а если не правильно, то исчезнет. </a:t>
            </a:r>
          </a:p>
          <a:p>
            <a:pPr algn="just"/>
            <a:r>
              <a:rPr lang="ru-RU" sz="2400" dirty="0" smtClean="0"/>
              <a:t>Знак          , для перехода на следующий слайд. </a:t>
            </a:r>
          </a:p>
          <a:p>
            <a:pPr algn="just"/>
            <a:endParaRPr lang="ru-RU" sz="2800" dirty="0" smtClean="0"/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2071670" y="5214950"/>
            <a:ext cx="642942" cy="42862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un9-53.userapi.com/impg/tdmjdiM_coxxgYGvcr83K8SCILUXx6DyOTVj_A/P_8PvsUS8_U.jpg?size=1280x942&amp;quality=96&amp;sign=fd034b09f7190500dcec9d5323c6d40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034" y="0"/>
            <a:ext cx="9176034" cy="6858000"/>
          </a:xfrm>
          <a:prstGeom prst="rect">
            <a:avLst/>
          </a:prstGeom>
          <a:noFill/>
        </p:spPr>
      </p:pic>
      <p:pic>
        <p:nvPicPr>
          <p:cNvPr id="9" name="22222" descr="https://mytrackers.ru/wp-content/uploads/2020/07/poleznaya-vrednaya-eda2-scaled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0" y="3714752"/>
            <a:ext cx="1593960" cy="116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111" descr="https://mytrackers.ru/wp-content/uploads/2020/07/poleznaya-vrednaya-eda1-scaled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3571876"/>
            <a:ext cx="164307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222" descr="https://mytrackers.ru/wp-content/uploads/2020/07/poleznaya-vrednaya-eda2-scaled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72330" y="1071546"/>
            <a:ext cx="1781485" cy="125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22" descr="https://mytrackers.ru/wp-content/uploads/2020/07/poleznaya-vrednaya-eda2-scaled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1214422"/>
            <a:ext cx="1593960" cy="116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222222" descr="https://mytrackers.ru/wp-content/uploads/2020/07/poleznaya-vrednaya-eda2-scaled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86182" y="4857760"/>
            <a:ext cx="1593960" cy="116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2222" descr="https://mytrackers.ru/wp-content/uploads/2020/07/poleznaya-vrednaya-eda2-scaled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572132" y="2428868"/>
            <a:ext cx="1862697" cy="116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11" descr="https://mytrackers.ru/wp-content/uploads/2020/07/poleznaya-vrednaya-eda1-scaled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7620" y="2357430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11111" descr="https://mytrackers.ru/wp-content/uploads/2020/07/poleznaya-vrednaya-eda1-scaled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357818" y="4929198"/>
            <a:ext cx="15716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11111" descr="https://mytrackers.ru/wp-content/uploads/2020/07/poleznaya-vrednaya-eda1-scaled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143768" y="3714752"/>
            <a:ext cx="142876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111" descr="https://mytrackers.ru/wp-content/uploads/2020/07/poleznaya-vrednaya-eda1-scaled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286644" y="2500306"/>
            <a:ext cx="142876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7286644" y="5286388"/>
            <a:ext cx="1143008" cy="71438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пакет" descr="https://clipart-best.com/img/shopping-bag/shopping-bag-clip-art-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642918"/>
            <a:ext cx="3929090" cy="5695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09898E-6 L -0.46459 -0.041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34783E-7 L -0.60625 0.1679 " pathEditMode="relative" ptsTypes="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86679E-6 L -0.2835 0.1202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67345E-6 L -0.44098 -0.09435 " pathEditMode="relative" ptsTypes="AA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81221E-6 L -0.63786 0.02104 " pathEditMode="relative" ptsTypes="AA">
                                      <p:cBhvr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un9-53.userapi.com/impg/tdmjdiM_coxxgYGvcr83K8SCILUXx6DyOTVj_A/P_8PvsUS8_U.jpg?size=1280x942&amp;quality=96&amp;sign=fd034b09f7190500dcec9d5323c6d40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6034" cy="6858000"/>
          </a:xfrm>
          <a:prstGeom prst="rect">
            <a:avLst/>
          </a:prstGeom>
          <a:noFill/>
        </p:spPr>
      </p:pic>
      <p:pic>
        <p:nvPicPr>
          <p:cNvPr id="5" name="Рисунок 4" descr="https://mytrackers.ru/wp-content/uploads/2020/07/poleznaya-vrednaya-eda2-scaled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4857760"/>
            <a:ext cx="174419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mytrackers.ru/wp-content/uploads/2020/07/poleznaya-vrednaya-eda1-scaled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3500438"/>
            <a:ext cx="1714513" cy="11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mytrackers.ru/wp-content/uploads/2020/07/poleznaya-vrednaya-eda1-scaled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1071546"/>
            <a:ext cx="1500198" cy="11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ytrackers.ru/wp-content/uploads/2020/07/poleznaya-vrednaya-eda1-scaled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2428868"/>
            <a:ext cx="1428760" cy="104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mytrackers.ru/wp-content/uploads/2020/07/poleznaya-vrednaya-eda1-scaled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2132" y="2357430"/>
            <a:ext cx="1500198" cy="11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mytrackers.ru/wp-content/uploads/2020/07/poleznaya-vrednaya-eda1-scaled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72330" y="1000108"/>
            <a:ext cx="171451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mytrackers.ru/wp-content/uploads/2020/07/poleznaya-vrednaya-eda2-scaled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000496" y="4714884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mytrackers.ru/wp-content/uploads/2020/07/poleznaya-vrednaya-eda2-scaled.jpg"/>
          <p:cNvPicPr/>
          <p:nvPr/>
        </p:nvPicPr>
        <p:blipFill>
          <a:blip r:embed="rId10" cstate="screen"/>
          <a:srcRect t="-6390"/>
          <a:stretch>
            <a:fillRect/>
          </a:stretch>
        </p:blipFill>
        <p:spPr bwMode="auto">
          <a:xfrm>
            <a:off x="3929058" y="3357562"/>
            <a:ext cx="1571636" cy="130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mytrackers.ru/wp-content/uploads/2020/07/poleznaya-vrednaya-eda2-scaled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072330" y="2214554"/>
            <a:ext cx="147918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mytrackers.ru/wp-content/uploads/2020/07/poleznaya-vrednaya-eda2-scaled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429256" y="3500438"/>
            <a:ext cx="175650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7286644" y="5286388"/>
            <a:ext cx="1143008" cy="71438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 descr="https://cdn.pixabay.com/photo/2017/03/19/11/31/trash-2156305_1280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1472" y="1000108"/>
            <a:ext cx="3571900" cy="50721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014E-8 L -0.62222 0.18895 " pathEditMode="relative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43293E-6 L -0.4882 -0.1258 " pathEditMode="relative" ptsTypes="AA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82239E-6 L -0.29132 -0.1154 " pathEditMode="relative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008E-6 L -0.46459 0.0629 " pathEditMode="relative" ptsTypes="AA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3469E-6 L -0.29931 0.0629 " pathEditMode="relative" ptsTypes="AA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un9-53.userapi.com/impg/tdmjdiM_coxxgYGvcr83K8SCILUXx6DyOTVj_A/P_8PvsUS8_U.jpg?size=1280x942&amp;quality=96&amp;sign=fd034b09f7190500dcec9d5323c6d40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6034" cy="6858000"/>
          </a:xfrm>
          <a:prstGeom prst="rect">
            <a:avLst/>
          </a:prstGeom>
          <a:noFill/>
        </p:spPr>
      </p:pic>
      <p:pic>
        <p:nvPicPr>
          <p:cNvPr id="5" name="Рисунок 4" descr="https://mytrackers.ru/wp-content/uploads/2020/07/poleznaya-vrednaya-eda2-scaled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92" y="3357562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mytrackers.ru/wp-content/uploads/2020/07/poleznaya-vrednaya-eda1-scaled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714356"/>
            <a:ext cx="173492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mytrackers.ru/wp-content/uploads/2020/07/poleznaya-vrednaya-eda1-scaled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2143116"/>
            <a:ext cx="142876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ytrackers.ru/wp-content/uploads/2020/07/poleznaya-vrednaya-eda1-scaled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86182" y="3357562"/>
            <a:ext cx="142876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mytrackers.ru/wp-content/uploads/2020/07/poleznaya-vrednaya-eda1-scaled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5572132" y="4572010"/>
            <a:ext cx="135732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mytrackers.ru/wp-content/uploads/2020/07/poleznaya-vrednaya-eda1-scaled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00892" y="1928802"/>
            <a:ext cx="1500199" cy="13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mytrackers.ru/wp-content/uploads/2020/07/poleznaya-vrednaya-eda2-scaled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6578" y="714356"/>
            <a:ext cx="175653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mytrackers.ru/wp-content/uploads/2020/07/poleznaya-vrednaya-eda2-scaled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786182" y="4786322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mytrackers.ru/wp-content/uploads/2020/07/poleznaya-vrednaya-eda2-scaled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357818" y="3357562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mytrackers.ru/wp-content/uploads/2020/07/poleznaya-vrednaya-eda2-scaled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357818" y="2071678"/>
            <a:ext cx="147918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7286644" y="5286388"/>
            <a:ext cx="1143008" cy="71438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s://clipart-best.com/img/shopping-bag/shopping-bag-clip-art-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642918"/>
            <a:ext cx="3929090" cy="5695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49399E-6 L -0.44114 0.32517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04903E-6 L -0.30712 0.20998 " pathEditMode="relative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9.44496E-6 L -0.63004 0.23081 " pathEditMode="relative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956E-6 L -0.31511 0.06291 " pathEditMode="relative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2239E-6 L -0.49601 -0.12581 " pathEditMode="relative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un9-53.userapi.com/impg/tdmjdiM_coxxgYGvcr83K8SCILUXx6DyOTVj_A/P_8PvsUS8_U.jpg?size=1280x942&amp;quality=96&amp;sign=fd034b09f7190500dcec9d5323c6d40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6034" cy="6858000"/>
          </a:xfrm>
          <a:prstGeom prst="rect">
            <a:avLst/>
          </a:prstGeom>
          <a:noFill/>
        </p:spPr>
      </p:pic>
      <p:pic>
        <p:nvPicPr>
          <p:cNvPr id="9" name="Рисунок 8" descr="https://mytrackers.ru/wp-content/uploads/2020/07/poleznaya-vrednaya-eda2-scaled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3357562"/>
            <a:ext cx="1661873" cy="126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mytrackers.ru/wp-content/uploads/2020/07/poleznaya-vrednaya-eda1-scaled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857364"/>
            <a:ext cx="1803674" cy="139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mytrackers.ru/wp-content/uploads/2020/07/poleznaya-vrednaya-eda2-scaled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571480"/>
            <a:ext cx="185738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mytrackers.ru/wp-content/uploads/2020/07/poleznaya-vrednaya-eda2-scaled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7620" y="2071678"/>
            <a:ext cx="1661873" cy="126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mytrackers.ru/wp-content/uploads/2020/07/poleznaya-vrednaya-eda2-scaled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00694" y="4714884"/>
            <a:ext cx="1661873" cy="126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mytrackers.ru/wp-content/uploads/2020/07/poleznaya-vrednaya-eda2-scaled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143504" y="642918"/>
            <a:ext cx="1942060" cy="126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mytrackers.ru/wp-content/uploads/2020/07/poleznaya-vrednaya-eda1-scaled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868" y="3357562"/>
            <a:ext cx="1643075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mytrackers.ru/wp-content/uploads/2020/07/poleznaya-vrednaya-eda1-scaled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3504" y="3357562"/>
            <a:ext cx="175261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mytrackers.ru/wp-content/uploads/2020/07/poleznaya-vrednaya-eda1-scaled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86182" y="4714884"/>
            <a:ext cx="153353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mytrackers.ru/wp-content/uploads/2020/07/poleznaya-vrednaya-eda1-scaled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29454" y="2000240"/>
            <a:ext cx="1643075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7286644" y="5286388"/>
            <a:ext cx="1143008" cy="71438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10" descr="https://cdn.pixabay.com/photo/2017/03/19/11/31/trash-2156305_1280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1472" y="1000108"/>
            <a:ext cx="3571900" cy="50721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9584E-6 L -0.25972 0.42993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5.81869E-6 L -0.49618 0.48242 " pathEditMode="relative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5.67993E-6 L -0.30712 0.27266 " pathEditMode="relative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08973E-6 L -0.59844 0.12581 " pathEditMode="relative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81221E-6 L -0.51181 -0.1679 " pathEditMode="relative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un9-53.userapi.com/impg/tdmjdiM_coxxgYGvcr83K8SCILUXx6DyOTVj_A/P_8PvsUS8_U.jpg?size=1280x942&amp;quality=96&amp;sign=fd034b09f7190500dcec9d5323c6d40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6034" cy="6858000"/>
          </a:xfrm>
          <a:prstGeom prst="rect">
            <a:avLst/>
          </a:prstGeom>
          <a:noFill/>
        </p:spPr>
      </p:pic>
      <p:pic>
        <p:nvPicPr>
          <p:cNvPr id="5" name="Рисунок 4" descr="https://mytrackers.ru/wp-content/uploads/2020/07/poleznaya-vrednaya-eda2-scale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643446"/>
            <a:ext cx="2105913" cy="138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mytrackers.ru/wp-content/uploads/2020/07/poleznaya-vrednaya-eda1-scaled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214686"/>
            <a:ext cx="1877802" cy="131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mytrackers.ru/wp-content/uploads/2020/07/poleznaya-vrednaya-eda1-scale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642918"/>
            <a:ext cx="1760439" cy="131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ytrackers.ru/wp-content/uploads/2020/07/poleznaya-vrednaya-eda1-scaled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3357562"/>
            <a:ext cx="1643075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mytrackers.ru/wp-content/uploads/2020/07/poleznaya-vrednaya-eda1-scaled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1928802"/>
            <a:ext cx="1760439" cy="131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mytrackers.ru/wp-content/uploads/2020/07/poleznaya-vrednaya-eda1-scaled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714356"/>
            <a:ext cx="1932507" cy="131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mytrackers.ru/wp-content/uploads/2020/07/poleznaya-vrednaya-eda2-scaled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9256" y="4643446"/>
            <a:ext cx="1897572" cy="138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mytrackers.ru/wp-content/uploads/2020/07/poleznaya-vrednaya-eda2-scaled.jpg"/>
          <p:cNvPicPr/>
          <p:nvPr/>
        </p:nvPicPr>
        <p:blipFill>
          <a:blip r:embed="rId10" cstate="print"/>
          <a:srcRect t="-6374"/>
          <a:stretch>
            <a:fillRect/>
          </a:stretch>
        </p:blipFill>
        <p:spPr bwMode="auto">
          <a:xfrm>
            <a:off x="3357554" y="1857364"/>
            <a:ext cx="1897572" cy="148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mytrackers.ru/wp-content/uploads/2020/07/poleznaya-vrednaya-eda2-scaled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7818" y="3214686"/>
            <a:ext cx="1785950" cy="138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mytrackers.ru/wp-content/uploads/2020/07/poleznaya-vrednaya-eda2-scaled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58016" y="1928802"/>
            <a:ext cx="1906464" cy="138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7286644" y="5286388"/>
            <a:ext cx="1143008" cy="71438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s://clipart-best.com/img/shopping-bag/shopping-bag-clip-art-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642918"/>
            <a:ext cx="3929090" cy="5695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2.37743E-6 L -0.40937 0.3462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9.40796E-6 L -0.63003 0.37767 " pathEditMode="relative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9.44496E-6 L -0.44097 0.17831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5.90194E-6 L -0.28334 0.02105 " pathEditMode="relative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37743E-6 L -0.63785 0.07355 " pathEditMode="relative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un9-53.userapi.com/impg/tdmjdiM_coxxgYGvcr83K8SCILUXx6DyOTVj_A/P_8PvsUS8_U.jpg?size=1280x942&amp;quality=96&amp;sign=fd034b09f7190500dcec9d5323c6d40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6034" cy="6858000"/>
          </a:xfrm>
          <a:prstGeom prst="rect">
            <a:avLst/>
          </a:prstGeom>
          <a:noFill/>
        </p:spPr>
      </p:pic>
      <p:pic>
        <p:nvPicPr>
          <p:cNvPr id="5" name="Рисунок 4" descr="https://mytrackers.ru/wp-content/uploads/2020/07/poleznaya-vrednaya-eda2-scale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286124"/>
            <a:ext cx="1714512" cy="13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mytrackers.ru/wp-content/uploads/2020/07/poleznaya-vrednaya-eda1-scaled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714356"/>
            <a:ext cx="182166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mytrackers.ru/wp-content/uploads/2020/07/poleznaya-vrednaya-eda1-scale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1928802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ytrackers.ru/wp-content/uploads/2020/07/poleznaya-vrednaya-eda1-scaled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3357562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mytrackers.ru/wp-content/uploads/2020/07/poleznaya-vrednaya-eda1-scaled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3929058" y="4500570"/>
            <a:ext cx="150019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mytrackers.ru/wp-content/uploads/2020/07/poleznaya-vrednaya-eda1-scaled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3214686"/>
            <a:ext cx="1571636" cy="13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mytrackers.ru/wp-content/uploads/2020/07/poleznaya-vrednaya-eda2-scaled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571480"/>
            <a:ext cx="1876558" cy="13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mytrackers.ru/wp-content/uploads/2020/07/poleznaya-vrednaya-eda2-scaled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0694" y="4714884"/>
            <a:ext cx="1821669" cy="13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mytrackers.ru/wp-content/uploads/2020/07/poleznaya-vrednaya-eda2-scaled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72330" y="1857364"/>
            <a:ext cx="1821669" cy="13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mytrackers.ru/wp-content/uploads/2020/07/poleznaya-vrednaya-eda2-scaled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1928802"/>
            <a:ext cx="1714512" cy="13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7286644" y="5286388"/>
            <a:ext cx="1143008" cy="71438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10" descr="https://cdn.pixabay.com/photo/2017/03/19/11/31/trash-2156305_1280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8596" y="1071546"/>
            <a:ext cx="3571900" cy="50721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1.70213E-6 L -0.51199 -0.1679 " pathEditMode="relative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9806E-6 L -0.47257 0.07355 " pathEditMode="relative" ptsTypes="AA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55042E-7 L -0.68525 0.28307 " pathEditMode="relative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77336E-6 L -0.47257 0.2729 " pathEditMode="relative" ptsTypes="A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37743E-6 L -0.64566 0.45097 " pathEditMode="relative" ptsTypes="AA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sun9-67.userapi.com/impg/Pwm3mKgkMC4gh50i8HHjepCdU3smorbZv8zVpg/YlZrmvFoGQI.jpg?size=1280x854&amp;quality=96&amp;sign=e2e28094f8dc252a48a2460eee300071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119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82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Правила игры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15</cp:revision>
  <dcterms:created xsi:type="dcterms:W3CDTF">2021-06-29T16:46:42Z</dcterms:created>
  <dcterms:modified xsi:type="dcterms:W3CDTF">2021-09-30T05:01:25Z</dcterms:modified>
</cp:coreProperties>
</file>