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embeddings/oleObject1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udio/unknown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33"/>
  </p:notesMasterIdLst>
  <p:sldIdLst>
    <p:sldId id="288" r:id="rId2"/>
    <p:sldId id="258" r:id="rId3"/>
    <p:sldId id="259" r:id="rId4"/>
    <p:sldId id="260" r:id="rId5"/>
    <p:sldId id="285" r:id="rId6"/>
    <p:sldId id="261" r:id="rId7"/>
    <p:sldId id="262" r:id="rId8"/>
    <p:sldId id="263" r:id="rId9"/>
    <p:sldId id="286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7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F015A89-5D87-4616-A0EB-685B08E58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423A83-73E0-46AB-AFC7-DD62DAA0337D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3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bin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94442-AA30-4CD2-9F79-EFE9E8C358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494E8-4252-416A-8ED1-BF80AC5F5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A8CD7-525D-4121-8C33-FDF6FFFFE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4ABC3-2917-47E0-9C98-B9982B993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84676-D6F7-4DD6-973E-609E20F23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85B03-F9E0-48B0-98E7-D55629920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AFB8-73AD-4031-850F-F75F87238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E9614-0B0D-4C97-B71C-098AFF5A0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82972-B8D7-4DFF-A832-F6175CF6BE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DF9A7-B658-46FE-9CAF-0C2D2469B7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9CCAA1-6FA5-41AE-906E-9D99A464B9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039CAE-FEC7-4F95-B821-5191F15B7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1" name="Записанный звук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29445BD-DA2B-44A1-97D3-4C65ACE90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199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199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4199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99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99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99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99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00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00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00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00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4200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0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0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4200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01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01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4201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1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1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1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1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1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1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2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4202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02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202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202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2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2" y="328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3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2" y="178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3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3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01" y="893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3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2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3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03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51" y="138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4203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ransition advClick="0" advTm="10000">
    <p:sndAc>
      <p:stSnd>
        <p:snd r:embed="rId14" name="Записанный звук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bin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bin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bin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bin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bin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bin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bin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bin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1.bin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bin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2" Type="http://schemas.openxmlformats.org/officeDocument/2006/relationships/audio" Target="../media/audio1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e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3.bin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4.bin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5.bin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6.bin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7.bin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8.bin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9.bin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0.bin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1.bin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2.bin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bin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3.bin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bin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bin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bin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bin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bin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bin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2.bin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4" name="WordArt 4"/>
          <p:cNvSpPr>
            <a:spLocks noChangeArrowheads="1" noChangeShapeType="1" noTextEdit="1"/>
          </p:cNvSpPr>
          <p:nvPr/>
        </p:nvSpPr>
        <p:spPr bwMode="auto">
          <a:xfrm>
            <a:off x="1116013" y="333375"/>
            <a:ext cx="6553200" cy="504031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latin typeface="Arial"/>
                <a:cs typeface="Arial"/>
              </a:rPr>
              <a:t>Сказка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latin typeface="Arial"/>
                <a:cs typeface="Arial"/>
              </a:rPr>
              <a:t>о  Веселых  Язычках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язык  с  иголкой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71550" y="260350"/>
            <a:ext cx="6769100" cy="5168900"/>
          </a:xfrm>
        </p:spPr>
      </p:pic>
      <p:pic>
        <p:nvPicPr>
          <p:cNvPr id="50184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9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1000">
    <p:comb/>
    <p:sndAc>
      <p:stSnd>
        <p:snd r:embed="rId1" name="9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9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0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00" fill="hold"/>
                                        <p:tgtEl>
                                          <p:spTgt spid="501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18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язык  на  горке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00113" y="188913"/>
            <a:ext cx="6408737" cy="5207000"/>
          </a:xfrm>
        </p:spPr>
      </p:pic>
      <p:pic>
        <p:nvPicPr>
          <p:cNvPr id="52231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0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2000">
    <p:cover dir="d"/>
    <p:sndAc>
      <p:stSnd>
        <p:snd r:embed="rId1" name="10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0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2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000" fill="hold"/>
                                        <p:tgtEl>
                                          <p:spTgt spid="522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23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язык  на  качелях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187450" y="260350"/>
            <a:ext cx="6408738" cy="5048250"/>
          </a:xfrm>
        </p:spPr>
      </p:pic>
      <p:pic>
        <p:nvPicPr>
          <p:cNvPr id="54279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950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6000">
    <p:cut/>
    <p:sndAc>
      <p:stSnd>
        <p:snd r:embed="rId1" name="1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4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000" fill="hold"/>
                                        <p:tgtEl>
                                          <p:spTgt spid="542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7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7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замок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547813" y="333375"/>
            <a:ext cx="5976937" cy="5273675"/>
          </a:xfrm>
        </p:spPr>
      </p:pic>
      <p:pic>
        <p:nvPicPr>
          <p:cNvPr id="56327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2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260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9000">
    <p:circle/>
    <p:sndAc>
      <p:stSnd>
        <p:snd r:embed="rId1" name="12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2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63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000" fill="hold"/>
                                        <p:tgtEl>
                                          <p:spTgt spid="563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2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полянка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403350" y="0"/>
            <a:ext cx="6497638" cy="6524625"/>
          </a:xfrm>
        </p:spPr>
      </p:pic>
      <p:pic>
        <p:nvPicPr>
          <p:cNvPr id="58375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3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1000">
    <p:pull dir="lu"/>
    <p:sndAc>
      <p:stSnd>
        <p:snd r:embed="rId1" name="13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3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83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000" fill="hold"/>
                                        <p:tgtEl>
                                          <p:spTgt spid="583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7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королева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484438" y="333375"/>
            <a:ext cx="4559300" cy="6264275"/>
          </a:xfrm>
        </p:spPr>
      </p:pic>
      <p:pic>
        <p:nvPicPr>
          <p:cNvPr id="60423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4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0000">
    <p:fade/>
    <p:sndAc>
      <p:stSnd>
        <p:snd r:embed="rId1" name="14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4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04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000" fill="hold"/>
                                        <p:tgtEl>
                                          <p:spTgt spid="604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3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язычок  и  пиала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71550" y="0"/>
            <a:ext cx="6697663" cy="5476875"/>
          </a:xfrm>
        </p:spPr>
      </p:pic>
      <p:pic>
        <p:nvPicPr>
          <p:cNvPr id="62471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5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28000">
    <p:wipe dir="d"/>
    <p:sndAc>
      <p:stSnd>
        <p:snd r:embed="rId1" name="15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5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24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000" fill="hold"/>
                                        <p:tgtEl>
                                          <p:spTgt spid="624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7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7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банка  с  вареньем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95288" y="188913"/>
            <a:ext cx="7273925" cy="5183187"/>
          </a:xfrm>
        </p:spPr>
      </p:pic>
      <p:pic>
        <p:nvPicPr>
          <p:cNvPr id="65543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6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476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9000">
    <p:comb dir="vert"/>
    <p:sndAc>
      <p:stSnd>
        <p:snd r:embed="rId1" name="16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6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55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000" fill="hold"/>
                                        <p:tgtEl>
                                          <p:spTgt spid="655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3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4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 descr="язык  и  грибок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95288" y="260350"/>
            <a:ext cx="7416800" cy="5059363"/>
          </a:xfrm>
        </p:spPr>
      </p:pic>
      <p:pic>
        <p:nvPicPr>
          <p:cNvPr id="67591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7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950" y="115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9000">
    <p:fade/>
    <p:sndAc>
      <p:stSnd>
        <p:snd r:embed="rId1" name="17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7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75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000" fill="hold"/>
                                        <p:tgtEl>
                                          <p:spTgt spid="675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59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язык  на  гармошке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331913" y="115888"/>
            <a:ext cx="5616575" cy="5370512"/>
          </a:xfrm>
        </p:spPr>
      </p:pic>
      <p:pic>
        <p:nvPicPr>
          <p:cNvPr id="69639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8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8000">
    <p:comb/>
    <p:sndAc>
      <p:stSnd>
        <p:snd r:embed="rId1" name="18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8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96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000" fill="hold"/>
                                        <p:tgtEl>
                                          <p:spTgt spid="696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39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63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7"/>
          <p:cNvGraphicFramePr>
            <a:graphicFrameLocks noChangeAspect="1"/>
          </p:cNvGraphicFramePr>
          <p:nvPr>
            <p:ph sz="quarter" idx="1"/>
          </p:nvPr>
        </p:nvGraphicFramePr>
        <p:xfrm>
          <a:off x="712788" y="1828800"/>
          <a:ext cx="3717925" cy="1768475"/>
        </p:xfrm>
        <a:graphic>
          <a:graphicData uri="http://schemas.openxmlformats.org/presentationml/2006/ole">
            <p:oleObj spid="_x0000_s1026" name="Диаграмма" r:id="rId5" imgW="8229600" imgH="4524451" progId="MSGraph.Chart.8">
              <p:embed followColorScheme="full"/>
            </p:oleObj>
          </a:graphicData>
        </a:graphic>
      </p:graphicFrame>
      <p:pic>
        <p:nvPicPr>
          <p:cNvPr id="6165" name="Picture 21" descr="язычки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250825" y="2060575"/>
            <a:ext cx="8281988" cy="2974975"/>
          </a:xfrm>
        </p:spPr>
      </p:pic>
      <p:pic>
        <p:nvPicPr>
          <p:cNvPr id="6173" name="Picture 29">
            <a:hlinkClick r:id="" action="ppaction://media"/>
          </p:cNvPr>
          <p:cNvPicPr>
            <a:picLocks noRot="1" noChangeAspect="1" noChangeArrowheads="1"/>
          </p:cNvPicPr>
          <p:nvPr>
            <a:wavAudioFile r:embed="rId2" name="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0825" y="260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40000">
    <p:cover dir="r"/>
    <p:sndAc>
      <p:stSnd>
        <p:snd r:embed="rId2" name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7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змея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476375" y="188913"/>
            <a:ext cx="5832475" cy="5353050"/>
          </a:xfrm>
        </p:spPr>
      </p:pic>
      <p:pic>
        <p:nvPicPr>
          <p:cNvPr id="71687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9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15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33000">
    <p:cover dir="ru"/>
    <p:sndAc>
      <p:stSnd>
        <p:snd r:embed="rId1" name="19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19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16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000" fill="hold"/>
                                        <p:tgtEl>
                                          <p:spTgt spid="716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68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68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4" descr="язык  со  щеткой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195513" y="188913"/>
            <a:ext cx="5278437" cy="6335712"/>
          </a:xfrm>
        </p:spPr>
      </p:pic>
      <p:pic>
        <p:nvPicPr>
          <p:cNvPr id="73735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20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260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25000">
    <p:split/>
    <p:sndAc>
      <p:stSnd>
        <p:snd r:embed="rId1" name="20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20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7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00" fill="hold"/>
                                        <p:tgtEl>
                                          <p:spTgt spid="737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3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73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язык  со  штангой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619250" y="404813"/>
            <a:ext cx="5832475" cy="5133975"/>
          </a:xfrm>
        </p:spPr>
      </p:pic>
      <p:pic>
        <p:nvPicPr>
          <p:cNvPr id="75783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2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21000">
    <p:wheel spokes="1"/>
    <p:sndAc>
      <p:stSnd>
        <p:snd r:embed="rId1" name="2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2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57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000" fill="hold"/>
                                        <p:tgtEl>
                                          <p:spTgt spid="757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78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78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32" name="Picture 8" descr="комар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476375" y="260350"/>
            <a:ext cx="5543550" cy="5289550"/>
          </a:xfrm>
        </p:spPr>
      </p:pic>
      <p:pic>
        <p:nvPicPr>
          <p:cNvPr id="77833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22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950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41000">
    <p:wheel spokes="2"/>
    <p:sndAc>
      <p:stSnd>
        <p:snd r:embed="rId1" name="22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22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78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1000" fill="hold"/>
                                        <p:tgtEl>
                                          <p:spTgt spid="778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33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83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 descr="королева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835150" y="188913"/>
            <a:ext cx="4852988" cy="6669087"/>
          </a:xfrm>
        </p:spPr>
      </p:pic>
      <p:pic>
        <p:nvPicPr>
          <p:cNvPr id="79879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23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25000">
    <p:wheel spokes="3"/>
    <p:sndAc>
      <p:stSnd>
        <p:snd r:embed="rId1" name="23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23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98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5000" fill="hold"/>
                                        <p:tgtEl>
                                          <p:spTgt spid="798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879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87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Picture 4" descr="индюк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835150" y="188913"/>
            <a:ext cx="5599113" cy="6192837"/>
          </a:xfrm>
        </p:spPr>
      </p:pic>
      <p:pic>
        <p:nvPicPr>
          <p:cNvPr id="81927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24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47000">
    <p:sndAc>
      <p:stSnd>
        <p:snd r:embed="rId1" name="24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24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19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7000" fill="hold"/>
                                        <p:tgtEl>
                                          <p:spTgt spid="819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27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2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4" descr="язык  и  валик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835150" y="188913"/>
            <a:ext cx="5664200" cy="6480175"/>
          </a:xfrm>
        </p:spPr>
      </p:pic>
      <p:pic>
        <p:nvPicPr>
          <p:cNvPr id="83975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25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7000">
    <p:wheel spokes="3"/>
    <p:sndAc>
      <p:stSnd>
        <p:snd r:embed="rId1" name="25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25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39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7000" fill="hold"/>
                                        <p:tgtEl>
                                          <p:spTgt spid="839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75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97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язык  и  ковшик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55650" y="333375"/>
            <a:ext cx="6408738" cy="4906963"/>
          </a:xfrm>
        </p:spPr>
      </p:pic>
      <p:pic>
        <p:nvPicPr>
          <p:cNvPr id="86024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26.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0000">
    <p:diamond/>
    <p:sndAc>
      <p:stSnd>
        <p:snd r:embed="rId1" name="26.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26.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60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2000" fill="hold"/>
                                        <p:tgtEl>
                                          <p:spTgt spid="860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02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02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 descr="лошадка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00113" y="188913"/>
            <a:ext cx="6915150" cy="5338762"/>
          </a:xfrm>
        </p:spPr>
      </p:pic>
      <p:pic>
        <p:nvPicPr>
          <p:cNvPr id="88071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27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21000">
    <p:diamond/>
    <p:sndAc>
      <p:stSnd>
        <p:snd r:embed="rId1" name="27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27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80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000" fill="hold"/>
                                        <p:tgtEl>
                                          <p:spTgt spid="880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07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071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4" descr="дятел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087563" y="188913"/>
            <a:ext cx="4521200" cy="6408737"/>
          </a:xfrm>
        </p:spPr>
      </p:pic>
      <p:pic>
        <p:nvPicPr>
          <p:cNvPr id="90119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28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950" y="115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34000">
    <p:fade/>
    <p:sndAc>
      <p:stSnd>
        <p:snd r:embed="rId1" name="28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28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0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000" fill="hold"/>
                                        <p:tgtEl>
                                          <p:spTgt spid="901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11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11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звукознайкин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268538" y="188913"/>
            <a:ext cx="4608512" cy="6480175"/>
          </a:xfrm>
          <a:noFill/>
        </p:spPr>
      </p:pic>
      <p:pic>
        <p:nvPicPr>
          <p:cNvPr id="10250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2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3000">
    <p:cover dir="r"/>
    <p:sndAc>
      <p:stSnd>
        <p:snd r:embed="rId1" name="2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0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4" name="Picture 4" descr="тигр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11188" y="1484313"/>
            <a:ext cx="7561262" cy="3894137"/>
          </a:xfrm>
        </p:spPr>
      </p:pic>
      <p:pic>
        <p:nvPicPr>
          <p:cNvPr id="92167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29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50000">
    <p:sndAc>
      <p:stSnd>
        <p:snd r:embed="rId1" name="29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29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2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9000" fill="hold"/>
                                        <p:tgtEl>
                                          <p:spTgt spid="921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67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67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WordArt 4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7345363" cy="3097212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-19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"/>
                <a:cs typeface="Arial"/>
              </a:rPr>
              <a:t>Конец</a:t>
            </a:r>
          </a:p>
        </p:txBody>
      </p:sp>
      <p:sp>
        <p:nvSpPr>
          <p:cNvPr id="33795" name="Прямоугольник 5"/>
          <p:cNvSpPr>
            <a:spLocks noChangeArrowheads="1"/>
          </p:cNvSpPr>
          <p:nvPr/>
        </p:nvSpPr>
        <p:spPr bwMode="auto">
          <a:xfrm>
            <a:off x="1714500" y="3857625"/>
            <a:ext cx="6215063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6600CC"/>
                </a:solidFill>
              </a:rPr>
              <a:t>«Сказку  о  веселых  язычках»  сочинила  и  озвучила  Оксана  Степановна  Гомзяк, учитель-логопед  </a:t>
            </a:r>
          </a:p>
          <a:p>
            <a:pPr algn="ctr"/>
            <a:r>
              <a:rPr lang="ru-RU" sz="2000" b="1">
                <a:solidFill>
                  <a:srgbClr val="6600CC"/>
                </a:solidFill>
              </a:rPr>
              <a:t>Муниципального  бюджетного  дошкольного  учреждения  «Детский  сад  комбинированного  вида  №5  «Крепыш»</a:t>
            </a:r>
          </a:p>
          <a:p>
            <a:pPr algn="ctr"/>
            <a:r>
              <a:rPr lang="ru-RU" sz="2000" b="1">
                <a:solidFill>
                  <a:srgbClr val="6600CC"/>
                </a:solidFill>
              </a:rPr>
              <a:t>г. Мегион</a:t>
            </a:r>
          </a:p>
          <a:p>
            <a:pPr algn="ctr"/>
            <a:r>
              <a:rPr lang="ru-RU" sz="2000" b="1">
                <a:solidFill>
                  <a:srgbClr val="6600CC"/>
                </a:solidFill>
              </a:rPr>
              <a:t>Ханты – Мансийский  автономный  округ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0000">
    <p:sndAc>
      <p:stSnd>
        <p:snd r:embed="rId2" name="Записанный звук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домик">
            <a:hlinkClick r:id="" action="ppaction://noaction">
              <a:snd r:embed="rId3" name="Записанный звук"/>
            </a:hlinkClick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835150" y="476250"/>
            <a:ext cx="5502275" cy="6119813"/>
          </a:xfrm>
        </p:spPr>
      </p:pic>
      <p:pic>
        <p:nvPicPr>
          <p:cNvPr id="15368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3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0825" y="260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2000">
    <p:sndAc>
      <p:stSnd>
        <p:snd r:embed="rId1" name="3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000" fill="hold"/>
                                        <p:tgtEl>
                                          <p:spTgt spid="153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0" name="Picture 4" descr="обезьянка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39750" y="260350"/>
            <a:ext cx="6959600" cy="5245100"/>
          </a:xfrm>
        </p:spPr>
      </p:pic>
      <p:pic>
        <p:nvPicPr>
          <p:cNvPr id="96263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3.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260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21000">
    <p:cut/>
    <p:sndAc>
      <p:stSnd>
        <p:snd r:embed="rId1" name="3.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000" fill="hold"/>
                                        <p:tgtEl>
                                          <p:spTgt spid="962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26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квака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07950" y="333375"/>
            <a:ext cx="7488238" cy="4772025"/>
          </a:xfrm>
          <a:noFill/>
        </p:spPr>
      </p:pic>
      <p:pic>
        <p:nvPicPr>
          <p:cNvPr id="17416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4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333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23000">
    <p:sndAc>
      <p:stSnd>
        <p:snd r:embed="rId1" name="4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4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000" fill="hold"/>
                                        <p:tgtEl>
                                          <p:spTgt spid="174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слон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763713" y="476250"/>
            <a:ext cx="5976937" cy="5392738"/>
          </a:xfrm>
        </p:spPr>
      </p:pic>
      <p:pic>
        <p:nvPicPr>
          <p:cNvPr id="45063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5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260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5000">
    <p:fade/>
    <p:sndAc>
      <p:stSnd>
        <p:snd r:embed="rId1" name="5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5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000" fill="hold"/>
                                        <p:tgtEl>
                                          <p:spTgt spid="450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6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язык  с  лопатой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331913" y="333375"/>
            <a:ext cx="6408737" cy="5040313"/>
          </a:xfrm>
        </p:spPr>
      </p:pic>
      <p:pic>
        <p:nvPicPr>
          <p:cNvPr id="47111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7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260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28000">
    <p:zoom dir="in"/>
    <p:sndAc>
      <p:stSnd>
        <p:snd r:embed="rId1" name="7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7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000" fill="hold"/>
                                        <p:tgtEl>
                                          <p:spTgt spid="47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8" name="Picture 4" descr="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776538" y="620713"/>
            <a:ext cx="2089150" cy="2376487"/>
          </a:xfrm>
        </p:spPr>
      </p:pic>
      <p:pic>
        <p:nvPicPr>
          <p:cNvPr id="98311" name="Picture 7" descr="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643563" y="1125538"/>
            <a:ext cx="2030412" cy="2309812"/>
          </a:xfrm>
        </p:spPr>
      </p:pic>
      <p:pic>
        <p:nvPicPr>
          <p:cNvPr id="98314" name="Picture 10" descr="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2632075" y="3429000"/>
            <a:ext cx="2676525" cy="2430463"/>
          </a:xfrm>
        </p:spPr>
      </p:pic>
      <p:pic>
        <p:nvPicPr>
          <p:cNvPr id="98317" name="Picture 13" descr="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6443663" y="4149725"/>
            <a:ext cx="1922462" cy="2447925"/>
          </a:xfrm>
        </p:spPr>
      </p:pic>
      <p:pic>
        <p:nvPicPr>
          <p:cNvPr id="98320" name="Picture 16" descr="звукознайкин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44513" y="2636838"/>
            <a:ext cx="1963737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21" name="Picture 1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8.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0825" y="333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</p:spTree>
  </p:cSld>
  <p:clrMapOvr>
    <a:masterClrMapping/>
  </p:clrMapOvr>
  <p:transition advClick="0" advTm="14000">
    <p:comb/>
    <p:sndAc>
      <p:stSnd>
        <p:snd r:embed="rId1" name="8.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0" fill="hold"/>
                                        <p:tgtEl>
                                          <p:spTgt spid="983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8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8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8.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8.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8.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8.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8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8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8.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32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965</TotalTime>
  <Words>73</Words>
  <Application>Microsoft Office PowerPoint</Application>
  <PresentationFormat>Экран (4:3)</PresentationFormat>
  <Paragraphs>39</Paragraphs>
  <Slides>31</Slides>
  <Notes>1</Notes>
  <HiddenSlides>0</HiddenSlides>
  <MMClips>29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Пастель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CAO</dc:creator>
  <cp:lastModifiedBy>Демонстрационная версия</cp:lastModifiedBy>
  <cp:revision>28</cp:revision>
  <dcterms:created xsi:type="dcterms:W3CDTF">2006-02-16T12:32:56Z</dcterms:created>
  <dcterms:modified xsi:type="dcterms:W3CDTF">2012-07-17T08:00:32Z</dcterms:modified>
</cp:coreProperties>
</file>