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65" r:id="rId4"/>
    <p:sldId id="266" r:id="rId5"/>
    <p:sldId id="264" r:id="rId6"/>
    <p:sldId id="267" r:id="rId7"/>
    <p:sldId id="263" r:id="rId8"/>
    <p:sldId id="269" r:id="rId9"/>
    <p:sldId id="272" r:id="rId10"/>
    <p:sldId id="273" r:id="rId11"/>
    <p:sldId id="274" r:id="rId12"/>
    <p:sldId id="260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68D5D9-AF26-4A04-9170-6C5A1F4C5A9F}" type="datetimeFigureOut">
              <a:rPr lang="ru-RU" smtClean="0"/>
              <a:t>11.07.2025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B73E05-C5C5-442E-8496-60B5CF1B80B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568952" cy="12241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br>
              <a:rPr lang="ru-RU" sz="4800" dirty="0"/>
            </a:br>
            <a:br>
              <a:rPr lang="ru-RU" sz="4800" dirty="0"/>
            </a:br>
            <a:r>
              <a:rPr lang="ru-RU" sz="4800" dirty="0"/>
              <a:t>С</a:t>
            </a:r>
            <a:r>
              <a:rPr lang="ru-RU" sz="4000" dirty="0"/>
              <a:t>охраним нашу планету в чистоте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6525344"/>
            <a:ext cx="3528392" cy="33265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FFFF00"/>
                </a:solidFill>
              </a:rPr>
              <a:t>МБДОУ-детский сад № 548</a:t>
            </a:r>
          </a:p>
        </p:txBody>
      </p:sp>
      <p:pic>
        <p:nvPicPr>
          <p:cNvPr id="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56895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00811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82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3" y="-1859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ÐÐ°ÑÑÐ¸Ð½ÐºÐ¸ Ð¿Ð¾ Ð·Ð°Ð¿ÑÐ¾ÑÑ Ð¿ÑÐµÐ·ÐµÐ½ÑÐ°ÑÐ¸Ñ Ð² Ð´ÐµÑÑÐºÐ¾Ð¼ ÑÐ°Ð´Ñ Ð½Ð° ÑÐµÐ¼Ñ Ð¼ÑÑÐ¾Ñ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62473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443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9208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60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684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68952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81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dirty="0"/>
              <a:t>Цель:</a:t>
            </a:r>
            <a:br>
              <a:rPr lang="ru-RU" sz="2000" dirty="0"/>
            </a:br>
            <a:r>
              <a:rPr lang="ru-RU" sz="2000" dirty="0"/>
              <a:t> Узнать об источниках бытового мусора и способах его утилизации,</a:t>
            </a:r>
            <a:br>
              <a:rPr lang="ru-RU" sz="2000" dirty="0"/>
            </a:br>
            <a:r>
              <a:rPr lang="ru-RU" sz="2000" dirty="0"/>
              <a:t>  убедиться в необходимости соблюдения чистоты в доме, посёлке, природе.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b="1" dirty="0"/>
              <a:t>Задачи</a:t>
            </a:r>
          </a:p>
          <a:p>
            <a:pPr marL="0" indent="0">
              <a:buNone/>
            </a:pPr>
            <a:r>
              <a:rPr lang="ru-RU" sz="2000" dirty="0"/>
              <a:t>Обучающие: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Познакомить детей с бытовым мусором и его утилизацией; 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Развивать экологическую культуру поведения;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Активизировать речь и обогащать словарь по теме;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Обучать детей трудовым навыкам: не сорить, убирать мусор, сортировать его, не бить стекло.</a:t>
            </a:r>
          </a:p>
          <a:p>
            <a:pPr marL="0" indent="0">
              <a:buNone/>
            </a:pPr>
            <a:r>
              <a:rPr lang="ru-RU" sz="2000" dirty="0"/>
              <a:t>Развивающие: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Выявить причины появления мусора;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Развивать внимание, наблюдательность;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Развивать эмоциональную отзывчивость.</a:t>
            </a:r>
          </a:p>
          <a:p>
            <a:pPr marL="0" indent="0">
              <a:buNone/>
            </a:pPr>
            <a:r>
              <a:rPr lang="ru-RU" sz="2000" dirty="0"/>
              <a:t>Воспитательные: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Формировать привычки детей сортировать мусор; </a:t>
            </a:r>
          </a:p>
          <a:p>
            <a:pPr>
              <a:buFont typeface="Arial" charset="0"/>
              <a:buChar char="•"/>
            </a:pPr>
            <a:r>
              <a:rPr lang="ru-RU" sz="2000" dirty="0"/>
              <a:t>Воспитывать любовь и бережное отношение к окружающей природе.</a:t>
            </a:r>
          </a:p>
          <a:p>
            <a:pPr marL="0" indent="0">
              <a:buNone/>
            </a:pPr>
            <a:endParaRPr lang="ru-RU" sz="1400" dirty="0"/>
          </a:p>
          <a:p>
            <a:pPr>
              <a:buFont typeface="Arial" charset="0"/>
              <a:buChar char="•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16013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91" y="836712"/>
            <a:ext cx="725054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3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799288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00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Ð°ÑÑÐ¸Ð½ÐºÐ¸ Ð¿Ð¾ Ð·Ð°Ð¿ÑÐ¾ÑÑ Ð¿ÑÐµÐ·ÐµÐ½ÑÐ°ÑÐ¸Ñ Ð² Ð´ÐµÑÑÐºÐ¾Ð¼ ÑÐ°Ð´Ñ Ð½Ð° ÑÐµÐ¼Ñ Ð¼ÑÑÐ¾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136904" cy="583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851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ixerarts\Desktop\мусор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8092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834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ÐÐ°ÑÑÐ¸Ð½ÐºÐ¸ Ð¿Ð¾ Ð·Ð°Ð¿ÑÐ¾ÑÑ Ð¿ÑÐµÐ·ÐµÐ½ÑÐ°ÑÐ¸Ñ Ð² Ð´ÐµÑÑÐºÐ¾Ð¼ ÑÐ°Ð´Ñ Ð½Ð° ÑÐµÐ¼Ñ Ð¼ÑÑÐ¾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594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908720"/>
            <a:ext cx="849694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416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" y="-1"/>
            <a:ext cx="912606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407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304</TotalTime>
  <Words>116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Поток</vt:lpstr>
      <vt:lpstr>  Сохраним нашу планету в чистоте </vt:lpstr>
      <vt:lpstr>Цель:  Узнать об источниках бытового мусора и способах его утилизации,   убедиться в необходимости соблюдения чистоты в доме, посёлке, природе.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fixerarts</dc:creator>
  <cp:lastModifiedBy>Наталья</cp:lastModifiedBy>
  <cp:revision>36</cp:revision>
  <dcterms:created xsi:type="dcterms:W3CDTF">2019-02-23T15:45:54Z</dcterms:created>
  <dcterms:modified xsi:type="dcterms:W3CDTF">2025-07-11T10:41:48Z</dcterms:modified>
</cp:coreProperties>
</file>