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3"/>
  </p:notesMasterIdLst>
  <p:sldIdLst>
    <p:sldId id="256" r:id="rId6"/>
    <p:sldId id="257" r:id="rId7"/>
    <p:sldId id="283" r:id="rId8"/>
    <p:sldId id="258" r:id="rId9"/>
    <p:sldId id="281" r:id="rId10"/>
    <p:sldId id="279" r:id="rId11"/>
    <p:sldId id="284" r:id="rId12"/>
    <p:sldId id="264" r:id="rId13"/>
    <p:sldId id="280" r:id="rId14"/>
    <p:sldId id="285" r:id="rId15"/>
    <p:sldId id="286" r:id="rId16"/>
    <p:sldId id="262" r:id="rId17"/>
    <p:sldId id="263" r:id="rId18"/>
    <p:sldId id="265" r:id="rId19"/>
    <p:sldId id="272" r:id="rId20"/>
    <p:sldId id="273" r:id="rId21"/>
    <p:sldId id="275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59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952E6-482D-4D9B-B6D0-BBAA32DC6FBB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5EFD2E-731D-489E-A1CC-E083517C16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1878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5EFD2E-731D-489E-A1CC-E083517C166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1971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1542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942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9869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6788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623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8857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687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33087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50826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1526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20877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892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82936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20600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21663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4618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47503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78340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91821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484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591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83698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3981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2411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0863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8979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58772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30204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04025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0989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857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5423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88278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16204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74124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53338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6092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2350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6009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29246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11246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77373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930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1724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14087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483645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29398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13611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78817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4998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626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698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76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020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AF60F-11A5-445A-8224-D858133C8D20}" type="datetimeFigureOut">
              <a:rPr lang="ru-RU" smtClean="0"/>
              <a:pPr/>
              <a:t>10.11.2025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7C2D-99BA-4017-8955-32E3826CE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3813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600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635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13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7F140-741E-4A94-97C9-F5AB747A6B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10.11.2025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40F26-9498-4C0B-BCE8-44288824C3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3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Impact" panose="020B0806030902050204" pitchFamily="34" charset="0"/>
              </a:rPr>
              <a:t>МБДОУ № 548</a:t>
            </a:r>
            <a:br>
              <a:rPr lang="ru-RU" b="1" dirty="0" smtClean="0">
                <a:solidFill>
                  <a:schemeClr val="bg1"/>
                </a:solidFill>
                <a:latin typeface="Impact" panose="020B0806030902050204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Impact" panose="020B0806030902050204" pitchFamily="34" charset="0"/>
              </a:rPr>
              <a:t>Достопримечательности Москвы</a:t>
            </a:r>
            <a:endParaRPr lang="ru-RU" b="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156363"/>
            <a:ext cx="11353800" cy="2479964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Выполнила:</a:t>
            </a:r>
          </a:p>
          <a:p>
            <a:pPr algn="r"/>
            <a:r>
              <a:rPr lang="ru-RU" dirty="0" smtClean="0"/>
              <a:t>Воспитатель </a:t>
            </a:r>
            <a:r>
              <a:rPr lang="ru-RU" dirty="0" err="1" smtClean="0"/>
              <a:t>Лбова</a:t>
            </a:r>
            <a:r>
              <a:rPr lang="ru-RU" dirty="0" smtClean="0"/>
              <a:t> И. В.</a:t>
            </a:r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Екатеринбург 2025г.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5107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9297" y="274296"/>
            <a:ext cx="4546848" cy="821102"/>
          </a:xfrm>
          <a:noFill/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 Black" panose="020B0A04020102020204" pitchFamily="34" charset="0"/>
              </a:rPr>
              <a:t>БОЛЬШОЙ ТЕАТР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483928" y="2396837"/>
            <a:ext cx="4696690" cy="40870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540326" y="2341418"/>
            <a:ext cx="5001491" cy="42671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1059" y="928255"/>
            <a:ext cx="11240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Построенное еще в 1856 году величественное здание, было реконструировано в 2011 году, и теперь славится своей современной технической оснащенностью и традиционно пышным, дорогим оформлением внутренних помещений. Именно Большой театр изображен на сторублевой купюре.</a:t>
            </a:r>
          </a:p>
        </p:txBody>
      </p:sp>
    </p:spTree>
    <p:extLst>
      <p:ext uri="{BB962C8B-B14F-4D97-AF65-F5344CB8AC3E}">
        <p14:creationId xmlns:p14="http://schemas.microsoft.com/office/powerpoint/2010/main" xmlns="" val="2972017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2897" y="260524"/>
            <a:ext cx="6635080" cy="828402"/>
          </a:xfrm>
          <a:noFill/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ТРЕТЬЯКОВСКАЯ ГАЛЕРЕЯ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5018" y="3576456"/>
            <a:ext cx="2759578" cy="28659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3318" y="1088926"/>
            <a:ext cx="2718755" cy="23192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866910" y="3577832"/>
            <a:ext cx="2646460" cy="28368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19871" y="3158835"/>
            <a:ext cx="3926602" cy="32696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797636" y="1088926"/>
            <a:ext cx="2780857" cy="216689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488282" y="1025236"/>
            <a:ext cx="506431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Третьяковская галерея  — художественный музей в Москве, основанный в 1856 году купцом Павлом Третьяковым и имеющий одну из самых крупных в мире коллекций русского изобразительного искусства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55198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680648" y="337830"/>
            <a:ext cx="6272284" cy="863174"/>
          </a:xfrm>
          <a:noFill/>
        </p:spPr>
        <p:txBody>
          <a:bodyPr/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Царь - колокол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15636" y="1080655"/>
            <a:ext cx="5401154" cy="5569527"/>
          </a:xfrm>
        </p:spPr>
      </p:pic>
      <p:sp>
        <p:nvSpPr>
          <p:cNvPr id="14340" name="Объект 4"/>
          <p:cNvSpPr>
            <a:spLocks noGrp="1"/>
          </p:cNvSpPr>
          <p:nvPr>
            <p:ph sz="half" idx="2"/>
          </p:nvPr>
        </p:nvSpPr>
        <p:spPr>
          <a:xfrm>
            <a:off x="6497782" y="1600200"/>
            <a:ext cx="4627418" cy="4731327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Царь-колокола трагическая история. В него так ни разу и не звонили, потому что во время пожара от него отвалился большой кусок, весом в 11.5 тонн. Высота Царь-колокола – 6.24м., диаметр – 6.6м., масса почти 200 тонн</a:t>
            </a:r>
          </a:p>
        </p:txBody>
      </p:sp>
    </p:spTree>
    <p:extLst>
      <p:ext uri="{BB962C8B-B14F-4D97-AF65-F5344CB8AC3E}">
        <p14:creationId xmlns:p14="http://schemas.microsoft.com/office/powerpoint/2010/main" xmlns="" val="307079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117376" y="406069"/>
            <a:ext cx="6026624" cy="702296"/>
          </a:xfrm>
          <a:noFill/>
        </p:spPr>
        <p:txBody>
          <a:bodyPr/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Царь - пушка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71055" y="1302327"/>
            <a:ext cx="5659633" cy="5264728"/>
          </a:xfrm>
        </p:spPr>
      </p:pic>
      <p:sp>
        <p:nvSpPr>
          <p:cNvPr id="15364" name="Объект 4"/>
          <p:cNvSpPr>
            <a:spLocks noGrp="1"/>
          </p:cNvSpPr>
          <p:nvPr>
            <p:ph sz="half" idx="2"/>
          </p:nvPr>
        </p:nvSpPr>
        <p:spPr>
          <a:xfrm>
            <a:off x="6733309" y="1695735"/>
            <a:ext cx="3966536" cy="4164737"/>
          </a:xfrm>
        </p:spPr>
        <p:txBody>
          <a:bodyPr/>
          <a:lstStyle/>
          <a:p>
            <a:pPr marL="0" indent="0"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Царь-пушка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величайший памятник русской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артиллерии.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Будучи самым крупнокалиберным орудием в мире, царь-пушка находится в книге рекордов Гиннеса.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407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090738" y="365125"/>
            <a:ext cx="8351293" cy="893764"/>
          </a:xfrm>
          <a:noFill/>
        </p:spPr>
        <p:txBody>
          <a:bodyPr/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Триумфальные ворота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803564" y="1274618"/>
            <a:ext cx="5462820" cy="5306291"/>
          </a:xfrm>
        </p:spPr>
      </p:pic>
      <p:sp>
        <p:nvSpPr>
          <p:cNvPr id="17412" name="Объект 4"/>
          <p:cNvSpPr>
            <a:spLocks noGrp="1"/>
          </p:cNvSpPr>
          <p:nvPr>
            <p:ph sz="half" idx="2"/>
          </p:nvPr>
        </p:nvSpPr>
        <p:spPr>
          <a:xfrm>
            <a:off x="6891360" y="2139241"/>
            <a:ext cx="3712949" cy="3793248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Триумфальная арка посвящена победе русских войск в войне над Наполеоном. </a:t>
            </a:r>
          </a:p>
          <a:p>
            <a:pPr marL="0" indent="0" algn="ctr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Арка строилась </a:t>
            </a:r>
          </a:p>
          <a:p>
            <a:pPr marL="0" indent="0" algn="ctr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лет и была открыта в 1834 году.</a:t>
            </a:r>
          </a:p>
        </p:txBody>
      </p:sp>
    </p:spTree>
    <p:extLst>
      <p:ext uri="{BB962C8B-B14F-4D97-AF65-F5344CB8AC3E}">
        <p14:creationId xmlns:p14="http://schemas.microsoft.com/office/powerpoint/2010/main" xmlns="" val="2191564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2030673" y="406069"/>
            <a:ext cx="8283054" cy="904117"/>
          </a:xfrm>
          <a:noFill/>
        </p:spPr>
        <p:txBody>
          <a:bodyPr/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Останкинская телебашня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95745" y="1260764"/>
            <a:ext cx="4932219" cy="5292436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691116" y="2674961"/>
            <a:ext cx="5662684" cy="3502002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dirty="0"/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Телевизионная и радиовещательная башня.</a:t>
            </a:r>
          </a:p>
          <a:p>
            <a:pPr marL="0" indent="0" algn="ctr"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 — 540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м, </a:t>
            </a:r>
          </a:p>
          <a:p>
            <a:pPr marL="0" indent="0" algn="ctr"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8-е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по высоте свободно стоящее сооружение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40667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2142699" y="365125"/>
            <a:ext cx="6986516" cy="903288"/>
          </a:xfrm>
          <a:noFill/>
        </p:spPr>
        <p:txBody>
          <a:bodyPr/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Кремль в Измайлово</a:t>
            </a:r>
          </a:p>
        </p:txBody>
      </p:sp>
      <p:sp>
        <p:nvSpPr>
          <p:cNvPr id="25603" name="Объект 3"/>
          <p:cNvSpPr>
            <a:spLocks noGrp="1"/>
          </p:cNvSpPr>
          <p:nvPr>
            <p:ph sz="half" idx="2"/>
          </p:nvPr>
        </p:nvSpPr>
        <p:spPr>
          <a:xfrm>
            <a:off x="6482687" y="2238233"/>
            <a:ext cx="4449169" cy="35561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настоящий развлекательно-культурный комплекс, посетив который вы сможете узнать много нового о Москве допетровской эпохи и традиционных русских ремеслах. Кроме того, в Измайловском Кремле можно посетить музей хлеба, кузнечный двор и музей русской игрушки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3250" name="Picture 2" descr="kreml-v-izmaylovo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43345" y="1391083"/>
            <a:ext cx="5652655" cy="5259098"/>
          </a:xfrm>
          <a:noFill/>
        </p:spPr>
      </p:pic>
    </p:spTree>
    <p:extLst>
      <p:ext uri="{BB962C8B-B14F-4D97-AF65-F5344CB8AC3E}">
        <p14:creationId xmlns:p14="http://schemas.microsoft.com/office/powerpoint/2010/main" xmlns="" val="235759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685232" y="242295"/>
            <a:ext cx="10876128" cy="1144194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«Государственный универсальный магазин»</a:t>
            </a:r>
            <a:endParaRPr lang="ru-RU" altLang="ru-RU" sz="4000" b="1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9154" name="Picture 2" descr="https://upload.wikimedia.org/wikipedia/commons/thumb/0/07/Moscow_-_GUM.jpg/1024px-Moscow_-_GU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12618" y="1343891"/>
            <a:ext cx="5433257" cy="5272416"/>
          </a:xfrm>
          <a:noFill/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5266" y="1825625"/>
            <a:ext cx="5048534" cy="4351338"/>
          </a:xfrm>
        </p:spPr>
        <p:txBody>
          <a:bodyPr>
            <a:normAutofit/>
          </a:bodyPr>
          <a:lstStyle/>
          <a:p>
            <a:pPr marL="0" indent="0" algn="ctr">
              <a:buNone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началось в 1815 году. ГУМ всегда был и остается крупнейшим универмагом страны.</a:t>
            </a:r>
          </a:p>
          <a:p>
            <a:pPr marL="0" indent="0" algn="ctr">
              <a:buNone/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Планировка здания включает три продольных трехэтажных пассажа с глубокими подвалами. Уникальность архитектуре придает стеклянная крыша работы инженера В. Шухова. Полукруглая по форме, с виду легкая и ажурная, она представляет собой солидное сооружение диаметром 14 метров, на строительство которого ушло более пятидесяти тысяч пудов металла.</a:t>
            </a:r>
          </a:p>
          <a:p>
            <a:pPr algn="ct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6543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45" y="886691"/>
            <a:ext cx="3553460" cy="5616065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2000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Население </a:t>
            </a:r>
            <a:r>
              <a:rPr lang="ru-RU" sz="2000" dirty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– 10 миллионов жителей. Территория Москвы – 890 квадратных километров. В городе 3600 проспектов, площадей, улиц, набережных и переулков, 357 мостов, 110 подземных переходов, 243 станции метро, десятки музеев, библиотек, театров и 170 </a:t>
            </a:r>
            <a:r>
              <a:rPr lang="ru-RU" sz="2000" dirty="0" smtClean="0">
                <a:solidFill>
                  <a:prstClr val="black"/>
                </a:solidFill>
                <a:latin typeface="Arial Black" panose="020B0A04020102020204" pitchFamily="34" charset="0"/>
                <a:ea typeface="+mn-ea"/>
                <a:cs typeface="+mn-cs"/>
              </a:rPr>
              <a:t>памятников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91660" y="983673"/>
            <a:ext cx="7440122" cy="5221865"/>
          </a:xfrm>
        </p:spPr>
      </p:pic>
      <p:sp>
        <p:nvSpPr>
          <p:cNvPr id="5" name="Прямоугольник 4"/>
          <p:cNvSpPr/>
          <p:nvPr/>
        </p:nvSpPr>
        <p:spPr>
          <a:xfrm>
            <a:off x="1028700" y="318655"/>
            <a:ext cx="99012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  <a:ea typeface="+mj-ea"/>
                <a:cs typeface="+mj-cs"/>
              </a:rPr>
              <a:t>Москва </a:t>
            </a:r>
            <a:r>
              <a:rPr lang="en-US" sz="2800" dirty="0">
                <a:solidFill>
                  <a:srgbClr val="FF0000"/>
                </a:solidFill>
                <a:latin typeface="Arial Black" panose="020B0A04020102020204" pitchFamily="34" charset="0"/>
                <a:ea typeface="+mj-ea"/>
                <a:cs typeface="+mj-cs"/>
              </a:rPr>
              <a:t>– </a:t>
            </a: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  <a:ea typeface="+mj-ea"/>
                <a:cs typeface="+mj-cs"/>
              </a:rPr>
              <a:t>это самый большой город в России.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9406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037" y="274638"/>
            <a:ext cx="10631606" cy="1354162"/>
          </a:xfrm>
        </p:spPr>
        <p:txBody>
          <a:bodyPr>
            <a:noAutofit/>
          </a:bodyPr>
          <a:lstStyle/>
          <a:p>
            <a:r>
              <a:rPr lang="ru-RU" sz="1800" dirty="0">
                <a:latin typeface="Arial Black" panose="020B0A04020102020204" pitchFamily="34" charset="0"/>
              </a:rPr>
              <a:t>Встреча с Москвой никого не оставляет равнодушным. Здесь всегда тысячи туристов из самых разных стран мира. Все они начинают осмотр города с Красной площади. Это главная площадь Москвы. Она находится в центре города. Здесь можно увидеть стены Кремля, Спасскую башню, Мавзолей, храм Василия Блаженного, Исторический музей.</a:t>
            </a:r>
          </a:p>
        </p:txBody>
      </p:sp>
      <p:pic>
        <p:nvPicPr>
          <p:cNvPr id="5122" name="Picture 2" descr="C:\Users\Larisa\Desktop\Москва\foto_Kreml_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4073" y="1690256"/>
            <a:ext cx="3482388" cy="254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Larisa\Desktop\Москва\spasskaya_bashnya_kremlya_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78036" y="1727328"/>
            <a:ext cx="3297382" cy="246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Larisa\Desktop\Москва\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02873" y="4313862"/>
            <a:ext cx="3422111" cy="2265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Larisa\Desktop\Москва\history_museum-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92776" y="4333496"/>
            <a:ext cx="2962060" cy="224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Larisa\Desktop\Москва\Мавзолей_Ленина_в_Москве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193779" y="1773382"/>
            <a:ext cx="3568729" cy="246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3270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6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228" y="624432"/>
            <a:ext cx="5521657" cy="1463675"/>
          </a:xfrm>
        </p:spPr>
        <p:txBody>
          <a:bodyPr>
            <a:normAutofit fontScale="90000"/>
          </a:bodyPr>
          <a:lstStyle/>
          <a:p>
            <a:r>
              <a:rPr kumimoji="0" lang="ru-RU" altLang="ru-RU" sz="40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Памятник Юрию Долгорукому – основателю Москвы</a:t>
            </a:r>
            <a:endParaRPr lang="ru-RU" dirty="0"/>
          </a:p>
        </p:txBody>
      </p:sp>
      <p:pic>
        <p:nvPicPr>
          <p:cNvPr id="4" name="Picture 2" descr="https://upload.wikimedia.org/wikipedia/ru/thumb/1/11/MemorialToJuriDolgoruky.jpeg/800px-MemorialToJuriDolgoruky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8656" y="2189018"/>
            <a:ext cx="4710544" cy="4433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44145" y="207818"/>
            <a:ext cx="5056910" cy="4003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70381" y="4289137"/>
            <a:ext cx="57979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rPr>
              <a:t>Москва была основана князем Юрием Долгоруким в 1147 году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065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504" y="342877"/>
            <a:ext cx="7624549" cy="1143000"/>
          </a:xfrm>
          <a:noFill/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Герб и флаг Москвы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C:\Users\Larisa\Desktop\Москва\200px-Coat_of_Arms_of_Moscow.svg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88473" y="1763848"/>
            <a:ext cx="3674385" cy="458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arisa\Desktop\Москва\Flag_of_Moscow.svg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18132" y="1714670"/>
            <a:ext cx="4765503" cy="289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172501" y="4350327"/>
            <a:ext cx="5909481" cy="2285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solidFill>
                  <a:prstClr val="black"/>
                </a:solidFill>
                <a:latin typeface="Arial Black" panose="020B0A04020102020204" pitchFamily="34" charset="0"/>
              </a:rPr>
              <a:t>На гербе Москвы изображен всадник с копьем на фоне красного поля, поражающий острым копьем черного змея. </a:t>
            </a:r>
          </a:p>
          <a:p>
            <a:r>
              <a:rPr lang="ru-RU" sz="1800" dirty="0">
                <a:solidFill>
                  <a:prstClr val="black"/>
                </a:solidFill>
                <a:latin typeface="Arial Black" panose="020B0A04020102020204" pitchFamily="34" charset="0"/>
              </a:rPr>
              <a:t>Это Святой Георгий Победоносец, а ужасный черный змей – это символ зла. </a:t>
            </a:r>
          </a:p>
          <a:p>
            <a:r>
              <a:rPr lang="ru-RU" sz="1800" dirty="0">
                <a:solidFill>
                  <a:prstClr val="black"/>
                </a:solidFill>
                <a:latin typeface="Arial Black" panose="020B0A04020102020204" pitchFamily="34" charset="0"/>
              </a:rPr>
              <a:t>Он повержен героем.</a:t>
            </a:r>
          </a:p>
        </p:txBody>
      </p:sp>
    </p:spTree>
    <p:extLst>
      <p:ext uri="{BB962C8B-B14F-4D97-AF65-F5344CB8AC3E}">
        <p14:creationId xmlns:p14="http://schemas.microsoft.com/office/powerpoint/2010/main" xmlns="" val="4283339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902991" y="365125"/>
            <a:ext cx="6386015" cy="644809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Красная площадь</a:t>
            </a:r>
            <a:endParaRPr lang="ru-RU" altLang="ru-RU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720436" y="1163474"/>
            <a:ext cx="10820400" cy="4329112"/>
          </a:xfrm>
        </p:spPr>
      </p:pic>
      <p:sp>
        <p:nvSpPr>
          <p:cNvPr id="2" name="Прямоугольник 1"/>
          <p:cNvSpPr/>
          <p:nvPr/>
        </p:nvSpPr>
        <p:spPr>
          <a:xfrm>
            <a:off x="585390" y="5646126"/>
            <a:ext cx="110212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Главная площадь России «Красная» значит «красивая»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242700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V="1">
            <a:off x="648242" y="469449"/>
            <a:ext cx="110546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Соборная площадь </a:t>
            </a:r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исторический и архитектурный центр Московского Кремля. Занимает самую высокую часть кремлёвского холма. Площадь окружают Успенский собор, Архангельский собор, Благовещенский собор и Колокольня Ивана Великого.</a:t>
            </a:r>
          </a:p>
        </p:txBody>
      </p:sp>
      <p:pic>
        <p:nvPicPr>
          <p:cNvPr id="6146" name="Picture 2" descr="C:\Users\Larisa\Desktop\Москва\uspenskiy_sobor_moskovskogo_kremlya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86620" y="1611745"/>
            <a:ext cx="2845544" cy="189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Larisa\Desktop\Москва\13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74606" y="1671102"/>
            <a:ext cx="302433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43787" y="3555823"/>
            <a:ext cx="22309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Успенский собор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618622" y="3675616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Архангельский собор</a:t>
            </a:r>
          </a:p>
        </p:txBody>
      </p:sp>
      <p:pic>
        <p:nvPicPr>
          <p:cNvPr id="6148" name="Picture 4" descr="C:\Users\Larisa\Desktop\Москва\machkazu_annunciatio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16302" y="4044949"/>
            <a:ext cx="2845544" cy="2158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Larisa\Desktop\Москва\moskva-kolokolnya-ivana-velikogo-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06071" y="4213549"/>
            <a:ext cx="2961407" cy="198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086620" y="6240281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Благовещенский собор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75585" y="6258594"/>
            <a:ext cx="3622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Колокольня Ивана Великого</a:t>
            </a:r>
          </a:p>
        </p:txBody>
      </p:sp>
    </p:spTree>
    <p:extLst>
      <p:ext uri="{BB962C8B-B14F-4D97-AF65-F5344CB8AC3E}">
        <p14:creationId xmlns:p14="http://schemas.microsoft.com/office/powerpoint/2010/main" xmlns="" val="436114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771365" y="193964"/>
            <a:ext cx="8801669" cy="886691"/>
          </a:xfrm>
          <a:noFill/>
        </p:spPr>
        <p:txBody>
          <a:bodyPr/>
          <a:lstStyle/>
          <a:p>
            <a:pPr algn="ctr"/>
            <a:r>
              <a:rPr lang="ru-RU" altLang="ru-RU" sz="4000" b="1" dirty="0">
                <a:solidFill>
                  <a:srgbClr val="FF0000"/>
                </a:solidFill>
                <a:latin typeface="Arial Black" panose="020B0A04020102020204" pitchFamily="34" charset="0"/>
              </a:rPr>
              <a:t>Храм Христа Спасителя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914400" y="983673"/>
            <a:ext cx="4973782" cy="5638800"/>
          </a:xfrm>
        </p:spPr>
      </p:pic>
      <p:sp>
        <p:nvSpPr>
          <p:cNvPr id="16388" name="Объект 4"/>
          <p:cNvSpPr>
            <a:spLocks noGrp="1"/>
          </p:cNvSpPr>
          <p:nvPr>
            <p:ph sz="half" idx="2"/>
          </p:nvPr>
        </p:nvSpPr>
        <p:spPr>
          <a:xfrm>
            <a:off x="6442364" y="1413164"/>
            <a:ext cx="4724400" cy="4973348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храм России, взорванный в 1931 и восстановленный в 1997 году рядом с прежним местом — на берегу Москвы-реки.</a:t>
            </a:r>
          </a:p>
        </p:txBody>
      </p:sp>
    </p:spTree>
    <p:extLst>
      <p:ext uri="{BB962C8B-B14F-4D97-AF65-F5344CB8AC3E}">
        <p14:creationId xmlns:p14="http://schemas.microsoft.com/office/powerpoint/2010/main" xmlns="" val="213152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5000"/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838200" y="180110"/>
            <a:ext cx="10515600" cy="1205346"/>
          </a:xfrm>
        </p:spPr>
        <p:txBody>
          <a:bodyPr>
            <a:normAutofit/>
          </a:bodyPr>
          <a:lstStyle/>
          <a:p>
            <a:pPr algn="ctr"/>
            <a:r>
              <a:rPr lang="ru-RU" alt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Собор Василия Блаженного</a:t>
            </a:r>
            <a:br>
              <a:rPr lang="ru-RU" alt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altLang="ru-RU" sz="3200" b="1" dirty="0">
                <a:solidFill>
                  <a:srgbClr val="FF0000"/>
                </a:solidFill>
                <a:latin typeface="Arial Black" panose="020B0A04020102020204" pitchFamily="34" charset="0"/>
              </a:rPr>
              <a:t>(Покровский собор)</a:t>
            </a:r>
          </a:p>
        </p:txBody>
      </p:sp>
      <p:sp>
        <p:nvSpPr>
          <p:cNvPr id="12291" name="Объект 3"/>
          <p:cNvSpPr>
            <a:spLocks noGrp="1"/>
          </p:cNvSpPr>
          <p:nvPr>
            <p:ph sz="half" idx="2"/>
          </p:nvPr>
        </p:nvSpPr>
        <p:spPr>
          <a:xfrm>
            <a:off x="6553200" y="1454727"/>
            <a:ext cx="3740727" cy="4722236"/>
          </a:xfrm>
        </p:spPr>
        <p:txBody>
          <a:bodyPr/>
          <a:lstStyle/>
          <a:p>
            <a:pPr marL="0" indent="0"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красивый храм России. Стоит рядом с Кремлем на Красной площади. Построен в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XVI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веке в честь победы над Казанским ханством. 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78873" y="1260764"/>
            <a:ext cx="5320145" cy="5430981"/>
          </a:xfrm>
        </p:spPr>
      </p:pic>
    </p:spTree>
    <p:extLst>
      <p:ext uri="{BB962C8B-B14F-4D97-AF65-F5344CB8AC3E}">
        <p14:creationId xmlns:p14="http://schemas.microsoft.com/office/powerpoint/2010/main" xmlns="" val="128084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489</Words>
  <Application>Microsoft Office PowerPoint</Application>
  <PresentationFormat>Произвольный</PresentationFormat>
  <Paragraphs>48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Тема Office</vt:lpstr>
      <vt:lpstr>1_Тема Office</vt:lpstr>
      <vt:lpstr>2_Тема Office</vt:lpstr>
      <vt:lpstr>3_Тема Office</vt:lpstr>
      <vt:lpstr>4_Тема Office</vt:lpstr>
      <vt:lpstr>МБДОУ № 548 Достопримечательности Москвы</vt:lpstr>
      <vt:lpstr>Население – 10 миллионов жителей. Территория Москвы – 890 квадратных километров. В городе 3600 проспектов, площадей, улиц, набережных и переулков, 357 мостов, 110 подземных переходов, 243 станции метро, десятки музеев, библиотек, театров и 170 памятников</vt:lpstr>
      <vt:lpstr>Встреча с Москвой никого не оставляет равнодушным. Здесь всегда тысячи туристов из самых разных стран мира. Все они начинают осмотр города с Красной площади. Это главная площадь Москвы. Она находится в центре города. Здесь можно увидеть стены Кремля, Спасскую башню, Мавзолей, храм Василия Блаженного, Исторический музей.</vt:lpstr>
      <vt:lpstr>Памятник Юрию Долгорукому – основателю Москвы</vt:lpstr>
      <vt:lpstr>Герб и флаг Москвы</vt:lpstr>
      <vt:lpstr>Красная площадь</vt:lpstr>
      <vt:lpstr>Слайд 7</vt:lpstr>
      <vt:lpstr>Храм Христа Спасителя</vt:lpstr>
      <vt:lpstr>Собор Василия Блаженного (Покровский собор)</vt:lpstr>
      <vt:lpstr>БОЛЬШОЙ ТЕАТР</vt:lpstr>
      <vt:lpstr>ТРЕТЬЯКОВСКАЯ ГАЛЕРЕЯ</vt:lpstr>
      <vt:lpstr>Царь - колокол</vt:lpstr>
      <vt:lpstr>Царь - пушка</vt:lpstr>
      <vt:lpstr>Триумфальные ворота</vt:lpstr>
      <vt:lpstr>Останкинская телебашня</vt:lpstr>
      <vt:lpstr>Кремль в Измайлово</vt:lpstr>
      <vt:lpstr>«Государственный универсальный магазин»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Москва – столица России</dc:title>
  <dc:creator>ACER</dc:creator>
  <cp:lastModifiedBy>Яблонька</cp:lastModifiedBy>
  <cp:revision>27</cp:revision>
  <dcterms:created xsi:type="dcterms:W3CDTF">2021-05-04T08:40:19Z</dcterms:created>
  <dcterms:modified xsi:type="dcterms:W3CDTF">2025-11-10T11:31:22Z</dcterms:modified>
</cp:coreProperties>
</file>